
<file path=[Content_Types].xml><?xml version="1.0" encoding="utf-8"?>
<Types xmlns="http://schemas.openxmlformats.org/package/2006/content-types">
  <Default Extension="jfif" ContentType="image/jpeg"/>
  <Default Extension="jpeg" ContentType="image/jpeg"/>
  <Default Extension="jpg" ContentType="image/jpeg"/>
  <Default Extension="jpg!bw700"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60" r:id="rId8"/>
    <p:sldId id="264" r:id="rId9"/>
    <p:sldId id="263" r:id="rId10"/>
    <p:sldId id="265" r:id="rId11"/>
    <p:sldId id="266" r:id="rId12"/>
    <p:sldId id="287" r:id="rId13"/>
    <p:sldId id="267" r:id="rId14"/>
    <p:sldId id="271" r:id="rId15"/>
    <p:sldId id="269" r:id="rId16"/>
    <p:sldId id="294" r:id="rId17"/>
    <p:sldId id="268" r:id="rId18"/>
    <p:sldId id="272" r:id="rId19"/>
    <p:sldId id="274" r:id="rId20"/>
    <p:sldId id="275" r:id="rId21"/>
    <p:sldId id="276" r:id="rId22"/>
    <p:sldId id="277" r:id="rId23"/>
    <p:sldId id="278" r:id="rId24"/>
    <p:sldId id="279" r:id="rId25"/>
    <p:sldId id="280" r:id="rId26"/>
    <p:sldId id="281" r:id="rId27"/>
    <p:sldId id="286" r:id="rId28"/>
    <p:sldId id="282" r:id="rId29"/>
    <p:sldId id="283" r:id="rId30"/>
    <p:sldId id="288" r:id="rId31"/>
    <p:sldId id="289" r:id="rId32"/>
    <p:sldId id="292" r:id="rId33"/>
    <p:sldId id="291" r:id="rId34"/>
    <p:sldId id="290" r:id="rId35"/>
    <p:sldId id="293" r:id="rId36"/>
    <p:sldId id="297" r:id="rId37"/>
    <p:sldId id="295" r:id="rId38"/>
    <p:sldId id="29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66FFFF"/>
    <a:srgbClr val="DCEEFC"/>
    <a:srgbClr val="CCFFFF"/>
    <a:srgbClr val="FF0066"/>
    <a:srgbClr val="FFFF66"/>
    <a:srgbClr val="00FF00"/>
    <a:srgbClr val="66FF99"/>
    <a:srgbClr val="00FF99"/>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0" d="100"/>
          <a:sy n="60" d="100"/>
        </p:scale>
        <p:origin x="84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A6B8A-F739-52A4-4498-CC4914B732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7BEB41-54B9-8F2B-0C52-11813242C8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A18A1D-C969-3FFF-0829-E51FAFB44C28}"/>
              </a:ext>
            </a:extLst>
          </p:cNvPr>
          <p:cNvSpPr>
            <a:spLocks noGrp="1"/>
          </p:cNvSpPr>
          <p:nvPr>
            <p:ph type="dt" sz="half" idx="10"/>
          </p:nvPr>
        </p:nvSpPr>
        <p:spPr/>
        <p:txBody>
          <a:bodyPr/>
          <a:lstStyle/>
          <a:p>
            <a:fld id="{878C6992-B8C8-4F52-A34D-BDFEBE5DCBBD}" type="datetimeFigureOut">
              <a:rPr lang="en-US" smtClean="0"/>
              <a:t>7/19/2023</a:t>
            </a:fld>
            <a:endParaRPr lang="en-US"/>
          </a:p>
        </p:txBody>
      </p:sp>
      <p:sp>
        <p:nvSpPr>
          <p:cNvPr id="5" name="Footer Placeholder 4">
            <a:extLst>
              <a:ext uri="{FF2B5EF4-FFF2-40B4-BE49-F238E27FC236}">
                <a16:creationId xmlns:a16="http://schemas.microsoft.com/office/drawing/2014/main" id="{CB6C0E51-922A-564B-A033-7746566DC9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A060C-3FEA-DD45-8D56-19B678891094}"/>
              </a:ext>
            </a:extLst>
          </p:cNvPr>
          <p:cNvSpPr>
            <a:spLocks noGrp="1"/>
          </p:cNvSpPr>
          <p:nvPr>
            <p:ph type="sldNum" sz="quarter" idx="12"/>
          </p:nvPr>
        </p:nvSpPr>
        <p:spPr/>
        <p:txBody>
          <a:bodyPr/>
          <a:lstStyle/>
          <a:p>
            <a:fld id="{E036C6A6-9D90-4ED0-A84B-1D513D51B029}" type="slidenum">
              <a:rPr lang="en-US" smtClean="0"/>
              <a:t>‹#›</a:t>
            </a:fld>
            <a:endParaRPr lang="en-US"/>
          </a:p>
        </p:txBody>
      </p:sp>
    </p:spTree>
    <p:extLst>
      <p:ext uri="{BB962C8B-B14F-4D97-AF65-F5344CB8AC3E}">
        <p14:creationId xmlns:p14="http://schemas.microsoft.com/office/powerpoint/2010/main" val="1415824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FB4A6-8110-60E5-B9ED-91FA41CCBE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B1BABD-932F-82A8-8DA8-E80FEC61EB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F090ED-56C5-1FEE-C905-B73945D7FD9E}"/>
              </a:ext>
            </a:extLst>
          </p:cNvPr>
          <p:cNvSpPr>
            <a:spLocks noGrp="1"/>
          </p:cNvSpPr>
          <p:nvPr>
            <p:ph type="dt" sz="half" idx="10"/>
          </p:nvPr>
        </p:nvSpPr>
        <p:spPr/>
        <p:txBody>
          <a:bodyPr/>
          <a:lstStyle/>
          <a:p>
            <a:fld id="{878C6992-B8C8-4F52-A34D-BDFEBE5DCBBD}" type="datetimeFigureOut">
              <a:rPr lang="en-US" smtClean="0"/>
              <a:t>7/19/2023</a:t>
            </a:fld>
            <a:endParaRPr lang="en-US"/>
          </a:p>
        </p:txBody>
      </p:sp>
      <p:sp>
        <p:nvSpPr>
          <p:cNvPr id="5" name="Footer Placeholder 4">
            <a:extLst>
              <a:ext uri="{FF2B5EF4-FFF2-40B4-BE49-F238E27FC236}">
                <a16:creationId xmlns:a16="http://schemas.microsoft.com/office/drawing/2014/main" id="{D91A9F49-1BD0-4474-AF96-146378A359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0982C1-6FE4-EBDD-CFDD-46764DB37A59}"/>
              </a:ext>
            </a:extLst>
          </p:cNvPr>
          <p:cNvSpPr>
            <a:spLocks noGrp="1"/>
          </p:cNvSpPr>
          <p:nvPr>
            <p:ph type="sldNum" sz="quarter" idx="12"/>
          </p:nvPr>
        </p:nvSpPr>
        <p:spPr/>
        <p:txBody>
          <a:bodyPr/>
          <a:lstStyle/>
          <a:p>
            <a:fld id="{E036C6A6-9D90-4ED0-A84B-1D513D51B029}" type="slidenum">
              <a:rPr lang="en-US" smtClean="0"/>
              <a:t>‹#›</a:t>
            </a:fld>
            <a:endParaRPr lang="en-US"/>
          </a:p>
        </p:txBody>
      </p:sp>
    </p:spTree>
    <p:extLst>
      <p:ext uri="{BB962C8B-B14F-4D97-AF65-F5344CB8AC3E}">
        <p14:creationId xmlns:p14="http://schemas.microsoft.com/office/powerpoint/2010/main" val="243282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8E7BD9-4FB8-3630-E567-3450FB93A1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97A751-6BAA-9892-CBA8-238D8D0CA6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825E6F-23EC-73A4-BC82-58BC83806E92}"/>
              </a:ext>
            </a:extLst>
          </p:cNvPr>
          <p:cNvSpPr>
            <a:spLocks noGrp="1"/>
          </p:cNvSpPr>
          <p:nvPr>
            <p:ph type="dt" sz="half" idx="10"/>
          </p:nvPr>
        </p:nvSpPr>
        <p:spPr/>
        <p:txBody>
          <a:bodyPr/>
          <a:lstStyle/>
          <a:p>
            <a:fld id="{878C6992-B8C8-4F52-A34D-BDFEBE5DCBBD}" type="datetimeFigureOut">
              <a:rPr lang="en-US" smtClean="0"/>
              <a:t>7/19/2023</a:t>
            </a:fld>
            <a:endParaRPr lang="en-US"/>
          </a:p>
        </p:txBody>
      </p:sp>
      <p:sp>
        <p:nvSpPr>
          <p:cNvPr id="5" name="Footer Placeholder 4">
            <a:extLst>
              <a:ext uri="{FF2B5EF4-FFF2-40B4-BE49-F238E27FC236}">
                <a16:creationId xmlns:a16="http://schemas.microsoft.com/office/drawing/2014/main" id="{CA1E33ED-14BD-F1C3-8C87-CA016E9F8D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8BF962-67BC-E092-8779-95A0493BBD8A}"/>
              </a:ext>
            </a:extLst>
          </p:cNvPr>
          <p:cNvSpPr>
            <a:spLocks noGrp="1"/>
          </p:cNvSpPr>
          <p:nvPr>
            <p:ph type="sldNum" sz="quarter" idx="12"/>
          </p:nvPr>
        </p:nvSpPr>
        <p:spPr/>
        <p:txBody>
          <a:bodyPr/>
          <a:lstStyle/>
          <a:p>
            <a:fld id="{E036C6A6-9D90-4ED0-A84B-1D513D51B029}" type="slidenum">
              <a:rPr lang="en-US" smtClean="0"/>
              <a:t>‹#›</a:t>
            </a:fld>
            <a:endParaRPr lang="en-US"/>
          </a:p>
        </p:txBody>
      </p:sp>
    </p:spTree>
    <p:extLst>
      <p:ext uri="{BB962C8B-B14F-4D97-AF65-F5344CB8AC3E}">
        <p14:creationId xmlns:p14="http://schemas.microsoft.com/office/powerpoint/2010/main" val="4048279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03DF3-8683-13A7-2CC8-A26498EA65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9DFCA3-A553-14DB-D6B8-04A6CA6730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098B5-6E65-7E42-9C14-48F2D8C9E09D}"/>
              </a:ext>
            </a:extLst>
          </p:cNvPr>
          <p:cNvSpPr>
            <a:spLocks noGrp="1"/>
          </p:cNvSpPr>
          <p:nvPr>
            <p:ph type="dt" sz="half" idx="10"/>
          </p:nvPr>
        </p:nvSpPr>
        <p:spPr/>
        <p:txBody>
          <a:bodyPr/>
          <a:lstStyle/>
          <a:p>
            <a:fld id="{878C6992-B8C8-4F52-A34D-BDFEBE5DCBBD}" type="datetimeFigureOut">
              <a:rPr lang="en-US" smtClean="0"/>
              <a:t>7/19/2023</a:t>
            </a:fld>
            <a:endParaRPr lang="en-US"/>
          </a:p>
        </p:txBody>
      </p:sp>
      <p:sp>
        <p:nvSpPr>
          <p:cNvPr id="5" name="Footer Placeholder 4">
            <a:extLst>
              <a:ext uri="{FF2B5EF4-FFF2-40B4-BE49-F238E27FC236}">
                <a16:creationId xmlns:a16="http://schemas.microsoft.com/office/drawing/2014/main" id="{562D2846-6271-7527-26A6-AB77200D79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2E87C5-1DB7-C61C-B6A7-D417826BEA80}"/>
              </a:ext>
            </a:extLst>
          </p:cNvPr>
          <p:cNvSpPr>
            <a:spLocks noGrp="1"/>
          </p:cNvSpPr>
          <p:nvPr>
            <p:ph type="sldNum" sz="quarter" idx="12"/>
          </p:nvPr>
        </p:nvSpPr>
        <p:spPr/>
        <p:txBody>
          <a:bodyPr/>
          <a:lstStyle/>
          <a:p>
            <a:fld id="{E036C6A6-9D90-4ED0-A84B-1D513D51B029}" type="slidenum">
              <a:rPr lang="en-US" smtClean="0"/>
              <a:t>‹#›</a:t>
            </a:fld>
            <a:endParaRPr lang="en-US"/>
          </a:p>
        </p:txBody>
      </p:sp>
    </p:spTree>
    <p:extLst>
      <p:ext uri="{BB962C8B-B14F-4D97-AF65-F5344CB8AC3E}">
        <p14:creationId xmlns:p14="http://schemas.microsoft.com/office/powerpoint/2010/main" val="2993894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C70D0-109A-82D5-A454-3C378411A1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663DAF-A111-942B-E40F-F0C70A815D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E0A9FC-C129-F3E1-70B6-F3272233DF29}"/>
              </a:ext>
            </a:extLst>
          </p:cNvPr>
          <p:cNvSpPr>
            <a:spLocks noGrp="1"/>
          </p:cNvSpPr>
          <p:nvPr>
            <p:ph type="dt" sz="half" idx="10"/>
          </p:nvPr>
        </p:nvSpPr>
        <p:spPr/>
        <p:txBody>
          <a:bodyPr/>
          <a:lstStyle/>
          <a:p>
            <a:fld id="{878C6992-B8C8-4F52-A34D-BDFEBE5DCBBD}" type="datetimeFigureOut">
              <a:rPr lang="en-US" smtClean="0"/>
              <a:t>7/19/2023</a:t>
            </a:fld>
            <a:endParaRPr lang="en-US"/>
          </a:p>
        </p:txBody>
      </p:sp>
      <p:sp>
        <p:nvSpPr>
          <p:cNvPr id="5" name="Footer Placeholder 4">
            <a:extLst>
              <a:ext uri="{FF2B5EF4-FFF2-40B4-BE49-F238E27FC236}">
                <a16:creationId xmlns:a16="http://schemas.microsoft.com/office/drawing/2014/main" id="{2C2D565A-7A63-FFB7-70F8-E547C40FC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81E8C4-B082-2492-ECC0-C7B98F860AE7}"/>
              </a:ext>
            </a:extLst>
          </p:cNvPr>
          <p:cNvSpPr>
            <a:spLocks noGrp="1"/>
          </p:cNvSpPr>
          <p:nvPr>
            <p:ph type="sldNum" sz="quarter" idx="12"/>
          </p:nvPr>
        </p:nvSpPr>
        <p:spPr/>
        <p:txBody>
          <a:bodyPr/>
          <a:lstStyle/>
          <a:p>
            <a:fld id="{E036C6A6-9D90-4ED0-A84B-1D513D51B029}" type="slidenum">
              <a:rPr lang="en-US" smtClean="0"/>
              <a:t>‹#›</a:t>
            </a:fld>
            <a:endParaRPr lang="en-US"/>
          </a:p>
        </p:txBody>
      </p:sp>
    </p:spTree>
    <p:extLst>
      <p:ext uri="{BB962C8B-B14F-4D97-AF65-F5344CB8AC3E}">
        <p14:creationId xmlns:p14="http://schemas.microsoft.com/office/powerpoint/2010/main" val="2591044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80B29-65A0-CDAD-4F19-A86FFFF7FA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0CC425-E8AA-A1AA-FC97-5EF1CC82C5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0AB353-E6F0-678E-ACDD-1E65E076B3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F7CBBB-07E3-BF6F-27C4-BEDC9F671B38}"/>
              </a:ext>
            </a:extLst>
          </p:cNvPr>
          <p:cNvSpPr>
            <a:spLocks noGrp="1"/>
          </p:cNvSpPr>
          <p:nvPr>
            <p:ph type="dt" sz="half" idx="10"/>
          </p:nvPr>
        </p:nvSpPr>
        <p:spPr/>
        <p:txBody>
          <a:bodyPr/>
          <a:lstStyle/>
          <a:p>
            <a:fld id="{878C6992-B8C8-4F52-A34D-BDFEBE5DCBBD}" type="datetimeFigureOut">
              <a:rPr lang="en-US" smtClean="0"/>
              <a:t>7/19/2023</a:t>
            </a:fld>
            <a:endParaRPr lang="en-US"/>
          </a:p>
        </p:txBody>
      </p:sp>
      <p:sp>
        <p:nvSpPr>
          <p:cNvPr id="6" name="Footer Placeholder 5">
            <a:extLst>
              <a:ext uri="{FF2B5EF4-FFF2-40B4-BE49-F238E27FC236}">
                <a16:creationId xmlns:a16="http://schemas.microsoft.com/office/drawing/2014/main" id="{8B87BCCB-7A0C-9405-8306-85E31D69F8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46651-3D32-3105-E2BF-5FB17378BDF2}"/>
              </a:ext>
            </a:extLst>
          </p:cNvPr>
          <p:cNvSpPr>
            <a:spLocks noGrp="1"/>
          </p:cNvSpPr>
          <p:nvPr>
            <p:ph type="sldNum" sz="quarter" idx="12"/>
          </p:nvPr>
        </p:nvSpPr>
        <p:spPr/>
        <p:txBody>
          <a:bodyPr/>
          <a:lstStyle/>
          <a:p>
            <a:fld id="{E036C6A6-9D90-4ED0-A84B-1D513D51B029}" type="slidenum">
              <a:rPr lang="en-US" smtClean="0"/>
              <a:t>‹#›</a:t>
            </a:fld>
            <a:endParaRPr lang="en-US"/>
          </a:p>
        </p:txBody>
      </p:sp>
    </p:spTree>
    <p:extLst>
      <p:ext uri="{BB962C8B-B14F-4D97-AF65-F5344CB8AC3E}">
        <p14:creationId xmlns:p14="http://schemas.microsoft.com/office/powerpoint/2010/main" val="2855670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FD5B0-19D4-BFC2-2179-E687F3CBAC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9EB246-A29B-DCAA-96DB-45BBDCAB12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E215A5-4027-9310-8486-68B613A55E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732BDE-9AA0-9504-6A3D-103E3E717D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35381A-E568-0377-EAF4-3579EF02F1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3F0500-89FC-E309-EFB7-1C375CE7CF2F}"/>
              </a:ext>
            </a:extLst>
          </p:cNvPr>
          <p:cNvSpPr>
            <a:spLocks noGrp="1"/>
          </p:cNvSpPr>
          <p:nvPr>
            <p:ph type="dt" sz="half" idx="10"/>
          </p:nvPr>
        </p:nvSpPr>
        <p:spPr/>
        <p:txBody>
          <a:bodyPr/>
          <a:lstStyle/>
          <a:p>
            <a:fld id="{878C6992-B8C8-4F52-A34D-BDFEBE5DCBBD}" type="datetimeFigureOut">
              <a:rPr lang="en-US" smtClean="0"/>
              <a:t>7/19/2023</a:t>
            </a:fld>
            <a:endParaRPr lang="en-US"/>
          </a:p>
        </p:txBody>
      </p:sp>
      <p:sp>
        <p:nvSpPr>
          <p:cNvPr id="8" name="Footer Placeholder 7">
            <a:extLst>
              <a:ext uri="{FF2B5EF4-FFF2-40B4-BE49-F238E27FC236}">
                <a16:creationId xmlns:a16="http://schemas.microsoft.com/office/drawing/2014/main" id="{B2BB4286-B68D-6213-3A13-A2D472F8A4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76DC02-D24E-4164-528C-E238859D4FE0}"/>
              </a:ext>
            </a:extLst>
          </p:cNvPr>
          <p:cNvSpPr>
            <a:spLocks noGrp="1"/>
          </p:cNvSpPr>
          <p:nvPr>
            <p:ph type="sldNum" sz="quarter" idx="12"/>
          </p:nvPr>
        </p:nvSpPr>
        <p:spPr/>
        <p:txBody>
          <a:bodyPr/>
          <a:lstStyle/>
          <a:p>
            <a:fld id="{E036C6A6-9D90-4ED0-A84B-1D513D51B029}" type="slidenum">
              <a:rPr lang="en-US" smtClean="0"/>
              <a:t>‹#›</a:t>
            </a:fld>
            <a:endParaRPr lang="en-US"/>
          </a:p>
        </p:txBody>
      </p:sp>
    </p:spTree>
    <p:extLst>
      <p:ext uri="{BB962C8B-B14F-4D97-AF65-F5344CB8AC3E}">
        <p14:creationId xmlns:p14="http://schemas.microsoft.com/office/powerpoint/2010/main" val="1632449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73C53-8ACC-F762-6250-9AB08A14FF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8E106C-29E6-3878-1CEC-1161E537636D}"/>
              </a:ext>
            </a:extLst>
          </p:cNvPr>
          <p:cNvSpPr>
            <a:spLocks noGrp="1"/>
          </p:cNvSpPr>
          <p:nvPr>
            <p:ph type="dt" sz="half" idx="10"/>
          </p:nvPr>
        </p:nvSpPr>
        <p:spPr/>
        <p:txBody>
          <a:bodyPr/>
          <a:lstStyle/>
          <a:p>
            <a:fld id="{878C6992-B8C8-4F52-A34D-BDFEBE5DCBBD}" type="datetimeFigureOut">
              <a:rPr lang="en-US" smtClean="0"/>
              <a:t>7/19/2023</a:t>
            </a:fld>
            <a:endParaRPr lang="en-US"/>
          </a:p>
        </p:txBody>
      </p:sp>
      <p:sp>
        <p:nvSpPr>
          <p:cNvPr id="4" name="Footer Placeholder 3">
            <a:extLst>
              <a:ext uri="{FF2B5EF4-FFF2-40B4-BE49-F238E27FC236}">
                <a16:creationId xmlns:a16="http://schemas.microsoft.com/office/drawing/2014/main" id="{7C0B5AE7-211C-B540-CA7A-E207D1D87A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CB1892-BA35-F907-C1FA-A2FB522739EF}"/>
              </a:ext>
            </a:extLst>
          </p:cNvPr>
          <p:cNvSpPr>
            <a:spLocks noGrp="1"/>
          </p:cNvSpPr>
          <p:nvPr>
            <p:ph type="sldNum" sz="quarter" idx="12"/>
          </p:nvPr>
        </p:nvSpPr>
        <p:spPr/>
        <p:txBody>
          <a:bodyPr/>
          <a:lstStyle/>
          <a:p>
            <a:fld id="{E036C6A6-9D90-4ED0-A84B-1D513D51B029}" type="slidenum">
              <a:rPr lang="en-US" smtClean="0"/>
              <a:t>‹#›</a:t>
            </a:fld>
            <a:endParaRPr lang="en-US"/>
          </a:p>
        </p:txBody>
      </p:sp>
    </p:spTree>
    <p:extLst>
      <p:ext uri="{BB962C8B-B14F-4D97-AF65-F5344CB8AC3E}">
        <p14:creationId xmlns:p14="http://schemas.microsoft.com/office/powerpoint/2010/main" val="1741745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DB3BF6-BB40-8117-6CAC-ABA328C3DE53}"/>
              </a:ext>
            </a:extLst>
          </p:cNvPr>
          <p:cNvSpPr>
            <a:spLocks noGrp="1"/>
          </p:cNvSpPr>
          <p:nvPr>
            <p:ph type="dt" sz="half" idx="10"/>
          </p:nvPr>
        </p:nvSpPr>
        <p:spPr/>
        <p:txBody>
          <a:bodyPr/>
          <a:lstStyle/>
          <a:p>
            <a:fld id="{878C6992-B8C8-4F52-A34D-BDFEBE5DCBBD}" type="datetimeFigureOut">
              <a:rPr lang="en-US" smtClean="0"/>
              <a:t>7/19/2023</a:t>
            </a:fld>
            <a:endParaRPr lang="en-US"/>
          </a:p>
        </p:txBody>
      </p:sp>
      <p:sp>
        <p:nvSpPr>
          <p:cNvPr id="3" name="Footer Placeholder 2">
            <a:extLst>
              <a:ext uri="{FF2B5EF4-FFF2-40B4-BE49-F238E27FC236}">
                <a16:creationId xmlns:a16="http://schemas.microsoft.com/office/drawing/2014/main" id="{A5FD572A-E867-7CA9-48AC-DC15A08F94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476126-7EBF-DE71-25DA-5FE433B59F7D}"/>
              </a:ext>
            </a:extLst>
          </p:cNvPr>
          <p:cNvSpPr>
            <a:spLocks noGrp="1"/>
          </p:cNvSpPr>
          <p:nvPr>
            <p:ph type="sldNum" sz="quarter" idx="12"/>
          </p:nvPr>
        </p:nvSpPr>
        <p:spPr/>
        <p:txBody>
          <a:bodyPr/>
          <a:lstStyle/>
          <a:p>
            <a:fld id="{E036C6A6-9D90-4ED0-A84B-1D513D51B029}" type="slidenum">
              <a:rPr lang="en-US" smtClean="0"/>
              <a:t>‹#›</a:t>
            </a:fld>
            <a:endParaRPr lang="en-US"/>
          </a:p>
        </p:txBody>
      </p:sp>
    </p:spTree>
    <p:extLst>
      <p:ext uri="{BB962C8B-B14F-4D97-AF65-F5344CB8AC3E}">
        <p14:creationId xmlns:p14="http://schemas.microsoft.com/office/powerpoint/2010/main" val="2299688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FF61B-C362-DA1B-331C-D0F08702B3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BDD3DD-5A38-321F-18DE-2E95ED7418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72C119-4349-3B82-616E-6A7BCCFA7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B7F61B-8C60-9B75-B8F7-F32D44E3FB7D}"/>
              </a:ext>
            </a:extLst>
          </p:cNvPr>
          <p:cNvSpPr>
            <a:spLocks noGrp="1"/>
          </p:cNvSpPr>
          <p:nvPr>
            <p:ph type="dt" sz="half" idx="10"/>
          </p:nvPr>
        </p:nvSpPr>
        <p:spPr/>
        <p:txBody>
          <a:bodyPr/>
          <a:lstStyle/>
          <a:p>
            <a:fld id="{878C6992-B8C8-4F52-A34D-BDFEBE5DCBBD}" type="datetimeFigureOut">
              <a:rPr lang="en-US" smtClean="0"/>
              <a:t>7/19/2023</a:t>
            </a:fld>
            <a:endParaRPr lang="en-US"/>
          </a:p>
        </p:txBody>
      </p:sp>
      <p:sp>
        <p:nvSpPr>
          <p:cNvPr id="6" name="Footer Placeholder 5">
            <a:extLst>
              <a:ext uri="{FF2B5EF4-FFF2-40B4-BE49-F238E27FC236}">
                <a16:creationId xmlns:a16="http://schemas.microsoft.com/office/drawing/2014/main" id="{8668133B-16B4-1694-CC6F-0BDA8C13D4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4C4C19-0B48-A03C-B958-AD79F1027D45}"/>
              </a:ext>
            </a:extLst>
          </p:cNvPr>
          <p:cNvSpPr>
            <a:spLocks noGrp="1"/>
          </p:cNvSpPr>
          <p:nvPr>
            <p:ph type="sldNum" sz="quarter" idx="12"/>
          </p:nvPr>
        </p:nvSpPr>
        <p:spPr/>
        <p:txBody>
          <a:bodyPr/>
          <a:lstStyle/>
          <a:p>
            <a:fld id="{E036C6A6-9D90-4ED0-A84B-1D513D51B029}" type="slidenum">
              <a:rPr lang="en-US" smtClean="0"/>
              <a:t>‹#›</a:t>
            </a:fld>
            <a:endParaRPr lang="en-US"/>
          </a:p>
        </p:txBody>
      </p:sp>
    </p:spTree>
    <p:extLst>
      <p:ext uri="{BB962C8B-B14F-4D97-AF65-F5344CB8AC3E}">
        <p14:creationId xmlns:p14="http://schemas.microsoft.com/office/powerpoint/2010/main" val="1349248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AA722-EE13-1CA9-AE32-47426CAB59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67CC65-E030-59B3-5513-E17E46732F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86BF92-42F7-B879-8E28-946851F1A6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5ED021-6E9E-7960-1F44-6FC524FA6F57}"/>
              </a:ext>
            </a:extLst>
          </p:cNvPr>
          <p:cNvSpPr>
            <a:spLocks noGrp="1"/>
          </p:cNvSpPr>
          <p:nvPr>
            <p:ph type="dt" sz="half" idx="10"/>
          </p:nvPr>
        </p:nvSpPr>
        <p:spPr/>
        <p:txBody>
          <a:bodyPr/>
          <a:lstStyle/>
          <a:p>
            <a:fld id="{878C6992-B8C8-4F52-A34D-BDFEBE5DCBBD}" type="datetimeFigureOut">
              <a:rPr lang="en-US" smtClean="0"/>
              <a:t>7/19/2023</a:t>
            </a:fld>
            <a:endParaRPr lang="en-US"/>
          </a:p>
        </p:txBody>
      </p:sp>
      <p:sp>
        <p:nvSpPr>
          <p:cNvPr id="6" name="Footer Placeholder 5">
            <a:extLst>
              <a:ext uri="{FF2B5EF4-FFF2-40B4-BE49-F238E27FC236}">
                <a16:creationId xmlns:a16="http://schemas.microsoft.com/office/drawing/2014/main" id="{C034028F-3D1A-B65C-6905-CC39D8CFFC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1EBDEE-7B1A-EC90-7A4F-C34B1BDC5424}"/>
              </a:ext>
            </a:extLst>
          </p:cNvPr>
          <p:cNvSpPr>
            <a:spLocks noGrp="1"/>
          </p:cNvSpPr>
          <p:nvPr>
            <p:ph type="sldNum" sz="quarter" idx="12"/>
          </p:nvPr>
        </p:nvSpPr>
        <p:spPr/>
        <p:txBody>
          <a:bodyPr/>
          <a:lstStyle/>
          <a:p>
            <a:fld id="{E036C6A6-9D90-4ED0-A84B-1D513D51B029}" type="slidenum">
              <a:rPr lang="en-US" smtClean="0"/>
              <a:t>‹#›</a:t>
            </a:fld>
            <a:endParaRPr lang="en-US"/>
          </a:p>
        </p:txBody>
      </p:sp>
    </p:spTree>
    <p:extLst>
      <p:ext uri="{BB962C8B-B14F-4D97-AF65-F5344CB8AC3E}">
        <p14:creationId xmlns:p14="http://schemas.microsoft.com/office/powerpoint/2010/main" val="816992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D3334D-779F-1307-69D2-72521D29E6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ECAE1C-269B-F55F-D068-6407635E2C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5C9AF8-B051-CB31-8A32-CBF143DFB9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8C6992-B8C8-4F52-A34D-BDFEBE5DCBBD}" type="datetimeFigureOut">
              <a:rPr lang="en-US" smtClean="0"/>
              <a:t>7/19/2023</a:t>
            </a:fld>
            <a:endParaRPr lang="en-US"/>
          </a:p>
        </p:txBody>
      </p:sp>
      <p:sp>
        <p:nvSpPr>
          <p:cNvPr id="5" name="Footer Placeholder 4">
            <a:extLst>
              <a:ext uri="{FF2B5EF4-FFF2-40B4-BE49-F238E27FC236}">
                <a16:creationId xmlns:a16="http://schemas.microsoft.com/office/drawing/2014/main" id="{12E2C896-DD4B-BFE0-F41D-639E6BCE99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6110D0-88E4-45FC-7D36-77FD062D15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36C6A6-9D90-4ED0-A84B-1D513D51B029}"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BB0C2C4A-7639-B819-B650-690B7E1FAD98}"/>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5" b="-5"/>
          <a:stretch/>
        </p:blipFill>
        <p:spPr>
          <a:xfrm>
            <a:off x="-2139043" y="-199118"/>
            <a:ext cx="2024743" cy="2024743"/>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1442843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bw700"/></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9.png"/><Relationship Id="rId4" Type="http://schemas.openxmlformats.org/officeDocument/2006/relationships/image" Target="../media/image11.jfif"/></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image" Target="../media/image32.jf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2.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2" Type="http://schemas.openxmlformats.org/officeDocument/2006/relationships/image" Target="../media/image18.jf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audio" Target="../media/audio4.wav"/><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33.png"/><Relationship Id="rId4" Type="http://schemas.openxmlformats.org/officeDocument/2006/relationships/image" Target="../media/image11.jfif"/></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image" Target="../media/image5.jpe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jfif"/><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34.png"/><Relationship Id="rId4" Type="http://schemas.microsoft.com/office/2007/relationships/hdphoto" Target="../media/hdphoto13.wdp"/></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5.wav"/><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37.png"/><Relationship Id="rId4" Type="http://schemas.openxmlformats.org/officeDocument/2006/relationships/image" Target="../media/image36.jfif"/></Relationships>
</file>

<file path=ppt/slides/_rels/slide22.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2.wav"/><Relationship Id="rId7" Type="http://schemas.openxmlformats.org/officeDocument/2006/relationships/image" Target="../media/image40.png"/><Relationship Id="rId2" Type="http://schemas.openxmlformats.org/officeDocument/2006/relationships/audio" Target="../media/audio5.wav"/><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39.png"/><Relationship Id="rId4" Type="http://schemas.openxmlformats.org/officeDocument/2006/relationships/image" Target="../media/image36.jfif"/></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5.wav"/><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41.png"/><Relationship Id="rId4" Type="http://schemas.openxmlformats.org/officeDocument/2006/relationships/image" Target="../media/image36.jfif"/></Relationships>
</file>

<file path=ppt/slides/_rels/slide24.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audio" Target="../media/audio2.wav"/><Relationship Id="rId7" Type="http://schemas.openxmlformats.org/officeDocument/2006/relationships/image" Target="../media/image43.png"/><Relationship Id="rId2" Type="http://schemas.openxmlformats.org/officeDocument/2006/relationships/audio" Target="../media/audio5.wav"/><Relationship Id="rId1" Type="http://schemas.openxmlformats.org/officeDocument/2006/relationships/slideLayout" Target="../slideLayouts/slideLayout2.xml"/><Relationship Id="rId6" Type="http://schemas.microsoft.com/office/2007/relationships/hdphoto" Target="../media/hdphoto18.wdp"/><Relationship Id="rId11" Type="http://schemas.openxmlformats.org/officeDocument/2006/relationships/image" Target="../media/image45.png"/><Relationship Id="rId5" Type="http://schemas.openxmlformats.org/officeDocument/2006/relationships/image" Target="../media/image42.png"/><Relationship Id="rId10" Type="http://schemas.microsoft.com/office/2007/relationships/hdphoto" Target="../media/hdphoto20.wdp"/><Relationship Id="rId4" Type="http://schemas.openxmlformats.org/officeDocument/2006/relationships/image" Target="../media/image36.jfif"/><Relationship Id="rId9"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audio" Target="../media/audio2.wav"/><Relationship Id="rId7" Type="http://schemas.openxmlformats.org/officeDocument/2006/relationships/image" Target="../media/image47.png"/><Relationship Id="rId2" Type="http://schemas.openxmlformats.org/officeDocument/2006/relationships/audio" Target="../media/audio5.wav"/><Relationship Id="rId1" Type="http://schemas.openxmlformats.org/officeDocument/2006/relationships/slideLayout" Target="../slideLayouts/slideLayout2.xml"/><Relationship Id="rId6" Type="http://schemas.microsoft.com/office/2007/relationships/hdphoto" Target="../media/hdphoto21.wdp"/><Relationship Id="rId5" Type="http://schemas.openxmlformats.org/officeDocument/2006/relationships/image" Target="../media/image46.png"/><Relationship Id="rId4" Type="http://schemas.openxmlformats.org/officeDocument/2006/relationships/image" Target="../media/image36.jfif"/></Relationships>
</file>

<file path=ppt/slides/_rels/slide2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23.wdp"/><Relationship Id="rId5" Type="http://schemas.openxmlformats.org/officeDocument/2006/relationships/image" Target="../media/image49.png"/><Relationship Id="rId4" Type="http://schemas.openxmlformats.org/officeDocument/2006/relationships/image" Target="../media/image48.jpg"/></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6.jfif"/><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6.jfif"/><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jfif"/><Relationship Id="rId7"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2.wdp"/><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4.wdp"/></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6.jpe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4.wdp"/><Relationship Id="rId5" Type="http://schemas.openxmlformats.org/officeDocument/2006/relationships/image" Target="../media/image57.png"/><Relationship Id="rId4" Type="http://schemas.openxmlformats.org/officeDocument/2006/relationships/image" Target="../media/image15.png"/><Relationship Id="rId9"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25.wdp"/><Relationship Id="rId5" Type="http://schemas.openxmlformats.org/officeDocument/2006/relationships/image" Target="../media/image60.png"/><Relationship Id="rId4" Type="http://schemas.openxmlformats.org/officeDocument/2006/relationships/image" Target="../media/image59.svg"/></Relationships>
</file>

<file path=ppt/slides/_rels/slide33.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26.wdp"/><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55.jp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2.xml"/><Relationship Id="rId5" Type="http://schemas.openxmlformats.org/officeDocument/2006/relationships/image" Target="../media/image67.png"/><Relationship Id="rId4" Type="http://schemas.microsoft.com/office/2007/relationships/hdphoto" Target="../media/hdphoto27.wdp"/></Relationships>
</file>

<file path=ppt/slides/_rels/slide3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8.jpg"/><Relationship Id="rId7" Type="http://schemas.openxmlformats.org/officeDocument/2006/relationships/image" Target="../media/image69.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68.png"/><Relationship Id="rId11" Type="http://schemas.microsoft.com/office/2007/relationships/hdphoto" Target="../media/hdphoto5.wdp"/><Relationship Id="rId5" Type="http://schemas.openxmlformats.org/officeDocument/2006/relationships/image" Target="../media/image59.svg"/><Relationship Id="rId10" Type="http://schemas.openxmlformats.org/officeDocument/2006/relationships/image" Target="../media/image17.png"/><Relationship Id="rId4" Type="http://schemas.openxmlformats.org/officeDocument/2006/relationships/image" Target="../media/image58.png"/><Relationship Id="rId9" Type="http://schemas.microsoft.com/office/2007/relationships/hdphoto" Target="../media/hdphoto28.wdp"/></Relationships>
</file>

<file path=ppt/slides/_rels/slide3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72.png"/><Relationship Id="rId3" Type="http://schemas.openxmlformats.org/officeDocument/2006/relationships/image" Target="../media/image11.jfif"/><Relationship Id="rId7" Type="http://schemas.microsoft.com/office/2007/relationships/hdphoto" Target="../media/hdphoto3.wdp"/><Relationship Id="rId12" Type="http://schemas.openxmlformats.org/officeDocument/2006/relationships/image" Target="../media/image71.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69.png"/><Relationship Id="rId5" Type="http://schemas.microsoft.com/office/2007/relationships/hdphoto" Target="../media/hdphoto2.wdp"/><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4.wdp"/></Relationships>
</file>

<file path=ppt/slides/_rels/slide3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jfif"/><Relationship Id="rId7"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2.wdp"/><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2" Type="http://schemas.openxmlformats.org/officeDocument/2006/relationships/image" Target="../media/image18.jf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9.png"/><Relationship Id="rId4" Type="http://schemas.openxmlformats.org/officeDocument/2006/relationships/image" Target="../media/image11.jfif"/></Relationships>
</file>

<file path=ppt/slides/_rels/slide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2.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6FB4010-ADA2-544B-112A-28BD4AE5D3C1}"/>
              </a:ext>
            </a:extLst>
          </p:cNvPr>
          <p:cNvSpPr/>
          <p:nvPr/>
        </p:nvSpPr>
        <p:spPr>
          <a:xfrm>
            <a:off x="0" y="-19030"/>
            <a:ext cx="7647094" cy="6892019"/>
          </a:xfrm>
          <a:custGeom>
            <a:avLst/>
            <a:gdLst>
              <a:gd name="connsiteX0" fmla="*/ 0 w 7576457"/>
              <a:gd name="connsiteY0" fmla="*/ 0 h 6872989"/>
              <a:gd name="connsiteX1" fmla="*/ 7576457 w 7576457"/>
              <a:gd name="connsiteY1" fmla="*/ 0 h 6872989"/>
              <a:gd name="connsiteX2" fmla="*/ 7576457 w 7576457"/>
              <a:gd name="connsiteY2" fmla="*/ 6872989 h 6872989"/>
              <a:gd name="connsiteX3" fmla="*/ 0 w 7576457"/>
              <a:gd name="connsiteY3" fmla="*/ 6872989 h 6872989"/>
              <a:gd name="connsiteX4" fmla="*/ 0 w 7576457"/>
              <a:gd name="connsiteY4" fmla="*/ 0 h 6872989"/>
              <a:gd name="connsiteX0" fmla="*/ 0 w 7576457"/>
              <a:gd name="connsiteY0" fmla="*/ 0 h 6872989"/>
              <a:gd name="connsiteX1" fmla="*/ 7560128 w 7576457"/>
              <a:gd name="connsiteY1" fmla="*/ 16329 h 6872989"/>
              <a:gd name="connsiteX2" fmla="*/ 7576457 w 7576457"/>
              <a:gd name="connsiteY2" fmla="*/ 6872989 h 6872989"/>
              <a:gd name="connsiteX3" fmla="*/ 0 w 7576457"/>
              <a:gd name="connsiteY3" fmla="*/ 6872989 h 6872989"/>
              <a:gd name="connsiteX4" fmla="*/ 0 w 7576457"/>
              <a:gd name="connsiteY4" fmla="*/ 0 h 6872989"/>
              <a:gd name="connsiteX0" fmla="*/ 0 w 7576457"/>
              <a:gd name="connsiteY0" fmla="*/ 0 h 6872989"/>
              <a:gd name="connsiteX1" fmla="*/ 7560128 w 7576457"/>
              <a:gd name="connsiteY1" fmla="*/ 16329 h 6872989"/>
              <a:gd name="connsiteX2" fmla="*/ 7576457 w 7576457"/>
              <a:gd name="connsiteY2" fmla="*/ 6872989 h 6872989"/>
              <a:gd name="connsiteX3" fmla="*/ 0 w 7576457"/>
              <a:gd name="connsiteY3" fmla="*/ 6872989 h 6872989"/>
              <a:gd name="connsiteX4" fmla="*/ 0 w 7576457"/>
              <a:gd name="connsiteY4" fmla="*/ 0 h 6872989"/>
              <a:gd name="connsiteX0" fmla="*/ 0 w 9851575"/>
              <a:gd name="connsiteY0" fmla="*/ 0 h 6872989"/>
              <a:gd name="connsiteX1" fmla="*/ 7560128 w 9851575"/>
              <a:gd name="connsiteY1" fmla="*/ 16329 h 6872989"/>
              <a:gd name="connsiteX2" fmla="*/ 7576457 w 9851575"/>
              <a:gd name="connsiteY2" fmla="*/ 6872989 h 6872989"/>
              <a:gd name="connsiteX3" fmla="*/ 0 w 9851575"/>
              <a:gd name="connsiteY3" fmla="*/ 6872989 h 6872989"/>
              <a:gd name="connsiteX4" fmla="*/ 0 w 9851575"/>
              <a:gd name="connsiteY4" fmla="*/ 0 h 6872989"/>
              <a:gd name="connsiteX0" fmla="*/ 0 w 9851575"/>
              <a:gd name="connsiteY0" fmla="*/ 0 h 6872989"/>
              <a:gd name="connsiteX1" fmla="*/ 7560128 w 9851575"/>
              <a:gd name="connsiteY1" fmla="*/ 16329 h 6872989"/>
              <a:gd name="connsiteX2" fmla="*/ 7576457 w 9851575"/>
              <a:gd name="connsiteY2" fmla="*/ 6872989 h 6872989"/>
              <a:gd name="connsiteX3" fmla="*/ 0 w 9851575"/>
              <a:gd name="connsiteY3" fmla="*/ 6872989 h 6872989"/>
              <a:gd name="connsiteX4" fmla="*/ 0 w 9851575"/>
              <a:gd name="connsiteY4" fmla="*/ 0 h 6872989"/>
              <a:gd name="connsiteX0" fmla="*/ 0 w 10040260"/>
              <a:gd name="connsiteY0" fmla="*/ 0 h 6872989"/>
              <a:gd name="connsiteX1" fmla="*/ 7560128 w 10040260"/>
              <a:gd name="connsiteY1" fmla="*/ 16329 h 6872989"/>
              <a:gd name="connsiteX2" fmla="*/ 7576457 w 10040260"/>
              <a:gd name="connsiteY2" fmla="*/ 6872989 h 6872989"/>
              <a:gd name="connsiteX3" fmla="*/ 0 w 10040260"/>
              <a:gd name="connsiteY3" fmla="*/ 6872989 h 6872989"/>
              <a:gd name="connsiteX4" fmla="*/ 0 w 10040260"/>
              <a:gd name="connsiteY4" fmla="*/ 0 h 6872989"/>
              <a:gd name="connsiteX0" fmla="*/ 0 w 10110034"/>
              <a:gd name="connsiteY0" fmla="*/ 0 h 6872989"/>
              <a:gd name="connsiteX1" fmla="*/ 7560128 w 10110034"/>
              <a:gd name="connsiteY1" fmla="*/ 16329 h 6872989"/>
              <a:gd name="connsiteX2" fmla="*/ 7837714 w 10110034"/>
              <a:gd name="connsiteY2" fmla="*/ 6856661 h 6872989"/>
              <a:gd name="connsiteX3" fmla="*/ 0 w 10110034"/>
              <a:gd name="connsiteY3" fmla="*/ 6872989 h 6872989"/>
              <a:gd name="connsiteX4" fmla="*/ 0 w 10110034"/>
              <a:gd name="connsiteY4" fmla="*/ 0 h 6872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0034" h="6872989">
                <a:moveTo>
                  <a:pt x="0" y="0"/>
                </a:moveTo>
                <a:lnTo>
                  <a:pt x="7560128" y="16329"/>
                </a:lnTo>
                <a:cubicBezTo>
                  <a:pt x="13133614" y="3983725"/>
                  <a:pt x="7832271" y="4571108"/>
                  <a:pt x="7837714" y="6856661"/>
                </a:cubicBezTo>
                <a:lnTo>
                  <a:pt x="0" y="6872989"/>
                </a:lnTo>
                <a:lnTo>
                  <a:pt x="0" y="0"/>
                </a:lnTo>
                <a:close/>
              </a:path>
            </a:pathLst>
          </a:cu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C3D31BF-1B36-4F49-1808-0DCE4C75BA4C}"/>
              </a:ext>
            </a:extLst>
          </p:cNvPr>
          <p:cNvSpPr txBox="1"/>
          <p:nvPr/>
        </p:nvSpPr>
        <p:spPr>
          <a:xfrm>
            <a:off x="1971204" y="2287077"/>
            <a:ext cx="3492708" cy="830997"/>
          </a:xfrm>
          <a:prstGeom prst="rect">
            <a:avLst/>
          </a:prstGeom>
          <a:noFill/>
        </p:spPr>
        <p:txBody>
          <a:bodyPr wrap="square" rtlCol="0">
            <a:spAutoFit/>
          </a:bodyPr>
          <a:lstStyle/>
          <a:p>
            <a:r>
              <a:rPr lang="en-US" sz="4800" b="1" u="sng">
                <a:solidFill>
                  <a:srgbClr val="0070C0"/>
                </a:solidFill>
                <a:latin typeface="UTM Edwardian" panose="02040603050506020204" pitchFamily="18" charset="0"/>
              </a:rPr>
              <a:t>Bài 3 - tiết 1</a:t>
            </a:r>
          </a:p>
        </p:txBody>
      </p:sp>
      <p:sp>
        <p:nvSpPr>
          <p:cNvPr id="14" name="Rectangle 13">
            <a:extLst>
              <a:ext uri="{FF2B5EF4-FFF2-40B4-BE49-F238E27FC236}">
                <a16:creationId xmlns:a16="http://schemas.microsoft.com/office/drawing/2014/main" id="{9DD5C581-9986-C644-CFC9-478BF34180FA}"/>
              </a:ext>
            </a:extLst>
          </p:cNvPr>
          <p:cNvSpPr/>
          <p:nvPr/>
        </p:nvSpPr>
        <p:spPr>
          <a:xfrm>
            <a:off x="5116645" y="-14989"/>
            <a:ext cx="7075356" cy="6872989"/>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14990 w 6096000"/>
              <a:gd name="connsiteY0" fmla="*/ 0 h 6872990"/>
              <a:gd name="connsiteX1" fmla="*/ 6096000 w 6096000"/>
              <a:gd name="connsiteY1" fmla="*/ 14990 h 6872990"/>
              <a:gd name="connsiteX2" fmla="*/ 6096000 w 6096000"/>
              <a:gd name="connsiteY2" fmla="*/ 6872990 h 6872990"/>
              <a:gd name="connsiteX3" fmla="*/ 0 w 6096000"/>
              <a:gd name="connsiteY3" fmla="*/ 6872990 h 6872990"/>
              <a:gd name="connsiteX4" fmla="*/ 14990 w 6096000"/>
              <a:gd name="connsiteY4" fmla="*/ 0 h 6872990"/>
              <a:gd name="connsiteX0" fmla="*/ 14990 w 6096000"/>
              <a:gd name="connsiteY0" fmla="*/ 0 h 6872990"/>
              <a:gd name="connsiteX1" fmla="*/ 6096000 w 6096000"/>
              <a:gd name="connsiteY1" fmla="*/ 14990 h 6872990"/>
              <a:gd name="connsiteX2" fmla="*/ 6096000 w 6096000"/>
              <a:gd name="connsiteY2" fmla="*/ 6872990 h 6872990"/>
              <a:gd name="connsiteX3" fmla="*/ 0 w 6096000"/>
              <a:gd name="connsiteY3" fmla="*/ 6872990 h 6872990"/>
              <a:gd name="connsiteX4" fmla="*/ 14990 w 6096000"/>
              <a:gd name="connsiteY4" fmla="*/ 0 h 6872990"/>
              <a:gd name="connsiteX0" fmla="*/ 14990 w 6096000"/>
              <a:gd name="connsiteY0" fmla="*/ 0 h 6872990"/>
              <a:gd name="connsiteX1" fmla="*/ 6096000 w 6096000"/>
              <a:gd name="connsiteY1" fmla="*/ 14990 h 6872990"/>
              <a:gd name="connsiteX2" fmla="*/ 6096000 w 6096000"/>
              <a:gd name="connsiteY2" fmla="*/ 6872990 h 6872990"/>
              <a:gd name="connsiteX3" fmla="*/ 0 w 6096000"/>
              <a:gd name="connsiteY3" fmla="*/ 6872990 h 6872990"/>
              <a:gd name="connsiteX4" fmla="*/ 14990 w 6096000"/>
              <a:gd name="connsiteY4" fmla="*/ 0 h 6872990"/>
              <a:gd name="connsiteX0" fmla="*/ 0 w 6081010"/>
              <a:gd name="connsiteY0" fmla="*/ 0 h 6872990"/>
              <a:gd name="connsiteX1" fmla="*/ 6081010 w 6081010"/>
              <a:gd name="connsiteY1" fmla="*/ 14990 h 6872990"/>
              <a:gd name="connsiteX2" fmla="*/ 6081010 w 6081010"/>
              <a:gd name="connsiteY2" fmla="*/ 6872990 h 6872990"/>
              <a:gd name="connsiteX3" fmla="*/ 254833 w 6081010"/>
              <a:gd name="connsiteY3" fmla="*/ 6872990 h 6872990"/>
              <a:gd name="connsiteX4" fmla="*/ 0 w 6081010"/>
              <a:gd name="connsiteY4" fmla="*/ 0 h 6872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1010" h="6872990">
                <a:moveTo>
                  <a:pt x="0" y="0"/>
                </a:moveTo>
                <a:lnTo>
                  <a:pt x="6081010" y="14990"/>
                </a:lnTo>
                <a:lnTo>
                  <a:pt x="6081010" y="6872990"/>
                </a:lnTo>
                <a:lnTo>
                  <a:pt x="254833" y="6872990"/>
                </a:lnTo>
                <a:cubicBezTo>
                  <a:pt x="259830" y="4581993"/>
                  <a:pt x="4596983" y="3640112"/>
                  <a:pt x="0" y="0"/>
                </a:cubicBezTo>
                <a:close/>
              </a:path>
            </a:pathLst>
          </a:custGeom>
          <a:solidFill>
            <a:srgbClr val="F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grpSp>
        <p:nvGrpSpPr>
          <p:cNvPr id="12" name="Group 11">
            <a:extLst>
              <a:ext uri="{FF2B5EF4-FFF2-40B4-BE49-F238E27FC236}">
                <a16:creationId xmlns:a16="http://schemas.microsoft.com/office/drawing/2014/main" id="{9FC8B1E5-7573-5BA6-CDBD-498380238120}"/>
              </a:ext>
            </a:extLst>
          </p:cNvPr>
          <p:cNvGrpSpPr/>
          <p:nvPr/>
        </p:nvGrpSpPr>
        <p:grpSpPr>
          <a:xfrm>
            <a:off x="99934" y="3238496"/>
            <a:ext cx="7075356" cy="1682578"/>
            <a:chOff x="74950" y="3102081"/>
            <a:chExt cx="9121516" cy="1682578"/>
          </a:xfrm>
        </p:grpSpPr>
        <p:sp>
          <p:nvSpPr>
            <p:cNvPr id="11" name="TextBox 10">
              <a:extLst>
                <a:ext uri="{FF2B5EF4-FFF2-40B4-BE49-F238E27FC236}">
                  <a16:creationId xmlns:a16="http://schemas.microsoft.com/office/drawing/2014/main" id="{53C22FCD-5D69-2EEB-C074-B1E40F4B44A8}"/>
                </a:ext>
              </a:extLst>
            </p:cNvPr>
            <p:cNvSpPr txBox="1"/>
            <p:nvPr/>
          </p:nvSpPr>
          <p:spPr>
            <a:xfrm>
              <a:off x="74950" y="3102081"/>
              <a:ext cx="9121516" cy="1682577"/>
            </a:xfrm>
            <a:prstGeom prst="rect">
              <a:avLst/>
            </a:prstGeom>
            <a:noFill/>
            <a:ln>
              <a:noFill/>
            </a:ln>
            <a:effectLst>
              <a:glow rad="228600">
                <a:schemeClr val="accent4">
                  <a:satMod val="175000"/>
                  <a:alpha val="40000"/>
                </a:schemeClr>
              </a:glow>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w="381000">
                    <a:solidFill>
                      <a:schemeClr val="bg1"/>
                    </a:solidFill>
                  </a:ln>
                  <a:solidFill>
                    <a:srgbClr val="66FF33"/>
                  </a:solidFill>
                  <a:effectLst/>
                  <a:uLnTx/>
                  <a:uFillTx/>
                  <a:latin typeface="SVN-Gretoon" panose="02040603050506020204" pitchFamily="18" charset="0"/>
                </a:rPr>
                <a:t>G</a:t>
              </a:r>
              <a:r>
                <a:rPr lang="en-US" sz="3600">
                  <a:ln w="381000">
                    <a:solidFill>
                      <a:schemeClr val="bg1"/>
                    </a:solidFill>
                  </a:ln>
                  <a:solidFill>
                    <a:srgbClr val="4472C4"/>
                  </a:solidFill>
                  <a:latin typeface="SVN-Gretoon" panose="02040603050506020204" pitchFamily="18" charset="0"/>
                </a:rPr>
                <a:t>I</a:t>
              </a:r>
              <a:r>
                <a:rPr kumimoji="0" lang="en-US" sz="3600" b="0" i="0" u="none" strike="noStrike" kern="1200" cap="none" spc="0" normalizeH="0" baseline="0" noProof="0">
                  <a:ln w="381000">
                    <a:solidFill>
                      <a:schemeClr val="bg1"/>
                    </a:solidFill>
                  </a:ln>
                  <a:solidFill>
                    <a:srgbClr val="FF3399"/>
                  </a:solidFill>
                  <a:effectLst/>
                  <a:uLnTx/>
                  <a:uFillTx/>
                  <a:latin typeface="SVN-Gretoon" panose="02040603050506020204" pitchFamily="18" charset="0"/>
                </a:rPr>
                <a:t>E</a:t>
              </a:r>
              <a:r>
                <a:rPr kumimoji="0" lang="en-US" sz="3600" b="0" i="0" u="none" strike="noStrike" kern="1200" cap="none" spc="0" normalizeH="0" baseline="0" noProof="0">
                  <a:ln w="381000">
                    <a:solidFill>
                      <a:schemeClr val="bg1"/>
                    </a:solidFill>
                  </a:ln>
                  <a:solidFill>
                    <a:srgbClr val="FF0000"/>
                  </a:solidFill>
                  <a:effectLst/>
                  <a:uLnTx/>
                  <a:uFillTx/>
                  <a:latin typeface="SVN-Gretoon" panose="02040603050506020204" pitchFamily="18" charset="0"/>
                </a:rPr>
                <a:t>O</a:t>
              </a:r>
              <a:r>
                <a:rPr kumimoji="0" lang="en-US" sz="3600" b="0" i="0" u="none" strike="noStrike" kern="1200" cap="none" spc="0" normalizeH="0" noProof="0">
                  <a:ln w="381000">
                    <a:solidFill>
                      <a:schemeClr val="bg1"/>
                    </a:solidFill>
                  </a:ln>
                  <a:solidFill>
                    <a:srgbClr val="FF0000"/>
                  </a:solidFill>
                  <a:effectLst/>
                  <a:uLnTx/>
                  <a:uFillTx/>
                  <a:latin typeface="SVN-Gretoon" panose="02040603050506020204" pitchFamily="18" charset="0"/>
                </a:rPr>
                <a:t> </a:t>
              </a:r>
              <a:r>
                <a:rPr kumimoji="0" lang="en-US" sz="3600" b="0" i="0" u="none" strike="noStrike" kern="1200" cap="none" spc="0" normalizeH="0" baseline="0" noProof="0">
                  <a:ln w="381000">
                    <a:solidFill>
                      <a:schemeClr val="bg1"/>
                    </a:solidFill>
                  </a:ln>
                  <a:solidFill>
                    <a:srgbClr val="00B050"/>
                  </a:solidFill>
                  <a:effectLst/>
                  <a:uLnTx/>
                  <a:uFillTx/>
                  <a:latin typeface="SVN-Gretoon" panose="02040603050506020204" pitchFamily="18" charset="0"/>
                </a:rPr>
                <a:t>H</a:t>
              </a:r>
              <a:r>
                <a:rPr lang="en-US" sz="3600" noProof="0">
                  <a:ln w="381000">
                    <a:solidFill>
                      <a:schemeClr val="bg1"/>
                    </a:solidFill>
                  </a:ln>
                  <a:solidFill>
                    <a:schemeClr val="accent2">
                      <a:lumMod val="40000"/>
                      <a:lumOff val="60000"/>
                    </a:schemeClr>
                  </a:solidFill>
                  <a:latin typeface="SVN-Gretoon" panose="02040603050506020204" pitchFamily="18" charset="0"/>
                </a:rPr>
                <a:t>Ạ</a:t>
              </a:r>
              <a:r>
                <a:rPr kumimoji="0" lang="en-US" sz="3600" b="0" i="0" u="none" strike="noStrike" kern="1200" cap="none" spc="0" normalizeH="0" baseline="0" noProof="0">
                  <a:ln w="381000">
                    <a:solidFill>
                      <a:schemeClr val="bg1"/>
                    </a:solidFill>
                  </a:ln>
                  <a:solidFill>
                    <a:srgbClr val="7030A0"/>
                  </a:solidFill>
                  <a:effectLst/>
                  <a:uLnTx/>
                  <a:uFillTx/>
                  <a:latin typeface="SVN-Gretoon" panose="02040603050506020204" pitchFamily="18" charset="0"/>
                </a:rPr>
                <a:t>T </a:t>
              </a:r>
              <a:r>
                <a:rPr kumimoji="0" lang="en-US" sz="3600" b="0" i="0" u="none" strike="noStrike" kern="1200" cap="none" spc="0" normalizeH="0" baseline="0" noProof="0">
                  <a:ln w="381000">
                    <a:solidFill>
                      <a:schemeClr val="bg1"/>
                    </a:solidFill>
                  </a:ln>
                  <a:solidFill>
                    <a:srgbClr val="33CC33"/>
                  </a:solidFill>
                  <a:effectLst/>
                  <a:uLnTx/>
                  <a:uFillTx/>
                  <a:latin typeface="SVN-Gretoon" panose="02040603050506020204" pitchFamily="18" charset="0"/>
                </a:rPr>
                <a:t>V</a:t>
              </a:r>
              <a:r>
                <a:rPr lang="en-US" sz="3600">
                  <a:ln w="381000">
                    <a:solidFill>
                      <a:schemeClr val="bg1"/>
                    </a:solidFill>
                  </a:ln>
                  <a:solidFill>
                    <a:srgbClr val="FFC000"/>
                  </a:solidFill>
                  <a:latin typeface="SVN-Gretoon" panose="02040603050506020204" pitchFamily="18" charset="0"/>
                </a:rPr>
                <a:t>À</a:t>
              </a:r>
              <a:r>
                <a:rPr kumimoji="0" lang="en-US" sz="3600" b="0" i="0" u="none" strike="noStrike" kern="1200" cap="none" spc="0" normalizeH="0" baseline="0" noProof="0">
                  <a:ln w="381000">
                    <a:solidFill>
                      <a:schemeClr val="bg1"/>
                    </a:solidFill>
                  </a:ln>
                  <a:solidFill>
                    <a:srgbClr val="FFC000"/>
                  </a:solidFill>
                  <a:effectLst/>
                  <a:uLnTx/>
                  <a:uFillTx/>
                  <a:latin typeface="SVN-Gretoon" panose="02040603050506020204" pitchFamily="18" charset="0"/>
                </a:rPr>
                <a:t> </a:t>
              </a:r>
              <a:r>
                <a:rPr kumimoji="0" lang="en-US" sz="3600" b="0" i="0" u="none" strike="noStrike" kern="1200" cap="none" spc="0" normalizeH="0" baseline="0" noProof="0">
                  <a:ln w="381000">
                    <a:solidFill>
                      <a:schemeClr val="bg1"/>
                    </a:solidFill>
                  </a:ln>
                  <a:solidFill>
                    <a:srgbClr val="5B9BD5"/>
                  </a:solidFill>
                  <a:effectLst/>
                  <a:uLnTx/>
                  <a:uFillTx/>
                  <a:latin typeface="SVN-Gretoon" panose="02040603050506020204" pitchFamily="18" charset="0"/>
                </a:rPr>
                <a:t>T</a:t>
              </a:r>
              <a:r>
                <a:rPr kumimoji="0" lang="en-US" sz="3600" b="0" i="0" u="none" strike="noStrike" kern="1200" cap="none" spc="0" normalizeH="0" baseline="0" noProof="0">
                  <a:ln w="381000">
                    <a:solidFill>
                      <a:schemeClr val="bg1"/>
                    </a:solidFill>
                  </a:ln>
                  <a:solidFill>
                    <a:srgbClr val="FF3399"/>
                  </a:solidFill>
                  <a:effectLst/>
                  <a:uLnTx/>
                  <a:uFillTx/>
                  <a:latin typeface="SVN-Gretoon" panose="02040603050506020204" pitchFamily="18" charset="0"/>
                </a:rPr>
                <a:t>R</a:t>
              </a:r>
              <a:r>
                <a:rPr lang="en-US" sz="3600" noProof="0">
                  <a:ln w="381000">
                    <a:solidFill>
                      <a:schemeClr val="bg1"/>
                    </a:solidFill>
                  </a:ln>
                  <a:solidFill>
                    <a:srgbClr val="FF5050"/>
                  </a:solidFill>
                  <a:latin typeface="SVN-Gretoon" panose="02040603050506020204" pitchFamily="18" charset="0"/>
                </a:rPr>
                <a:t>Ồ</a:t>
              </a:r>
              <a:r>
                <a:rPr lang="en-US" sz="3600">
                  <a:ln w="381000">
                    <a:solidFill>
                      <a:schemeClr val="bg1"/>
                    </a:solidFill>
                  </a:ln>
                  <a:solidFill>
                    <a:srgbClr val="008000"/>
                  </a:solidFill>
                  <a:latin typeface="SVN-Gretoon" panose="02040603050506020204" pitchFamily="18" charset="0"/>
                </a:rPr>
                <a:t>N</a:t>
              </a:r>
              <a:r>
                <a:rPr lang="en-US" sz="3600">
                  <a:ln w="381000">
                    <a:solidFill>
                      <a:schemeClr val="bg1"/>
                    </a:solidFill>
                  </a:ln>
                  <a:solidFill>
                    <a:schemeClr val="accent2">
                      <a:lumMod val="60000"/>
                      <a:lumOff val="40000"/>
                    </a:schemeClr>
                  </a:solidFill>
                  <a:latin typeface="SVN-Gretoon" panose="02040603050506020204" pitchFamily="18" charset="0"/>
                </a:rPr>
                <a:t>G</a:t>
              </a:r>
              <a:r>
                <a:rPr lang="en-US" sz="3600">
                  <a:ln w="381000">
                    <a:solidFill>
                      <a:schemeClr val="bg1"/>
                    </a:solidFill>
                  </a:ln>
                  <a:solidFill>
                    <a:srgbClr val="FFC000">
                      <a:lumMod val="50000"/>
                    </a:srgbClr>
                  </a:solidFill>
                  <a:latin typeface="SVN-Gretoon" panose="02040603050506020204" pitchFamily="18" charset="0"/>
                </a:rPr>
                <a:t> </a:t>
              </a:r>
              <a:r>
                <a:rPr kumimoji="0" lang="en-US" sz="3600" b="0" u="none" strike="noStrike" kern="1200" cap="none" spc="0" normalizeH="0" baseline="0" noProof="0">
                  <a:ln w="381000">
                    <a:solidFill>
                      <a:schemeClr val="bg1"/>
                    </a:solidFill>
                  </a:ln>
                  <a:solidFill>
                    <a:srgbClr val="3333FF"/>
                  </a:solidFill>
                  <a:effectLst/>
                  <a:uLnTx/>
                  <a:uFillTx/>
                  <a:latin typeface="SVN-Gretoon" panose="02040603050506020204" pitchFamily="18" charset="0"/>
                </a:rPr>
                <a:t>C</a:t>
              </a:r>
              <a:r>
                <a:rPr lang="en-US" sz="3600">
                  <a:ln w="381000">
                    <a:solidFill>
                      <a:schemeClr val="bg1"/>
                    </a:solidFill>
                  </a:ln>
                  <a:solidFill>
                    <a:srgbClr val="ED7D31"/>
                  </a:solidFill>
                  <a:latin typeface="SVN-Gretoon" panose="02040603050506020204" pitchFamily="18" charset="0"/>
                </a:rPr>
                <a:t>Â</a:t>
              </a:r>
              <a:r>
                <a:rPr kumimoji="0" lang="en-US" sz="3600" b="0" u="none" strike="noStrike" kern="1200" cap="none" spc="0" normalizeH="0" baseline="0" noProof="0">
                  <a:ln w="381000">
                    <a:solidFill>
                      <a:schemeClr val="bg1"/>
                    </a:solidFill>
                  </a:ln>
                  <a:solidFill>
                    <a:srgbClr val="FF0000"/>
                  </a:solidFill>
                  <a:effectLst/>
                  <a:uLnTx/>
                  <a:uFillTx/>
                  <a:latin typeface="SVN-Gretoon" panose="02040603050506020204" pitchFamily="18" charset="0"/>
                </a:rPr>
                <a:t>Y </a:t>
              </a:r>
              <a:r>
                <a:rPr lang="en-US" sz="3600">
                  <a:ln w="381000">
                    <a:solidFill>
                      <a:schemeClr val="bg1"/>
                    </a:solidFill>
                  </a:ln>
                  <a:solidFill>
                    <a:srgbClr val="0070C0"/>
                  </a:solidFill>
                  <a:latin typeface="SVN-Gretoon" panose="02040603050506020204" pitchFamily="18" charset="0"/>
                </a:rPr>
                <a:t>H</a:t>
              </a:r>
              <a:r>
                <a:rPr lang="en-US" sz="3600">
                  <a:ln w="381000">
                    <a:solidFill>
                      <a:schemeClr val="bg1"/>
                    </a:solidFill>
                  </a:ln>
                  <a:solidFill>
                    <a:schemeClr val="bg1"/>
                  </a:solidFill>
                  <a:latin typeface="SVN-Gretoon" panose="02040603050506020204" pitchFamily="18" charset="0"/>
                </a:rPr>
                <a:t>O</a:t>
              </a:r>
              <a:r>
                <a:rPr lang="en-US" sz="3600">
                  <a:ln w="381000">
                    <a:solidFill>
                      <a:schemeClr val="bg1"/>
                    </a:solidFill>
                  </a:ln>
                  <a:solidFill>
                    <a:srgbClr val="FF7C80"/>
                  </a:solidFill>
                  <a:latin typeface="SVN-Gretoon" panose="02040603050506020204" pitchFamily="18" charset="0"/>
                </a:rPr>
                <a:t>A</a:t>
              </a:r>
              <a:r>
                <a:rPr lang="en-US" sz="3600">
                  <a:ln w="381000">
                    <a:solidFill>
                      <a:schemeClr val="bg1"/>
                    </a:solidFill>
                  </a:ln>
                  <a:solidFill>
                    <a:srgbClr val="0070C0"/>
                  </a:solidFill>
                  <a:latin typeface="SVN-Gretoon" panose="02040603050506020204" pitchFamily="18" charset="0"/>
                </a:rPr>
                <a:t> </a:t>
              </a:r>
              <a:r>
                <a:rPr lang="en-US" sz="3600">
                  <a:ln w="381000">
                    <a:solidFill>
                      <a:schemeClr val="bg1"/>
                    </a:solidFill>
                  </a:ln>
                  <a:solidFill>
                    <a:schemeClr val="accent2"/>
                  </a:solidFill>
                  <a:latin typeface="SVN-Gretoon" panose="02040603050506020204" pitchFamily="18" charset="0"/>
                </a:rPr>
                <a:t>T</a:t>
              </a:r>
              <a:r>
                <a:rPr lang="en-US" sz="3600">
                  <a:ln w="381000">
                    <a:solidFill>
                      <a:schemeClr val="bg1"/>
                    </a:solidFill>
                  </a:ln>
                  <a:solidFill>
                    <a:srgbClr val="66FFFF"/>
                  </a:solidFill>
                  <a:latin typeface="SVN-Gretoon" panose="02040603050506020204" pitchFamily="18" charset="0"/>
                </a:rPr>
                <a:t>R</a:t>
              </a:r>
              <a:r>
                <a:rPr lang="en-US" sz="3600">
                  <a:ln w="381000">
                    <a:solidFill>
                      <a:schemeClr val="bg1"/>
                    </a:solidFill>
                  </a:ln>
                  <a:solidFill>
                    <a:schemeClr val="accent4">
                      <a:lumMod val="60000"/>
                      <a:lumOff val="40000"/>
                    </a:schemeClr>
                  </a:solidFill>
                  <a:latin typeface="SVN-Gretoon" panose="02040603050506020204" pitchFamily="18" charset="0"/>
                </a:rPr>
                <a:t>O</a:t>
              </a:r>
              <a:r>
                <a:rPr lang="en-US" sz="3600">
                  <a:ln w="381000">
                    <a:solidFill>
                      <a:schemeClr val="bg1"/>
                    </a:solidFill>
                  </a:ln>
                  <a:solidFill>
                    <a:srgbClr val="00B0F0"/>
                  </a:solidFill>
                  <a:latin typeface="SVN-Gretoon" panose="02040603050506020204" pitchFamily="18" charset="0"/>
                </a:rPr>
                <a:t>N</a:t>
              </a:r>
              <a:r>
                <a:rPr lang="en-US" sz="3600">
                  <a:ln w="381000">
                    <a:solidFill>
                      <a:schemeClr val="bg1"/>
                    </a:solidFill>
                  </a:ln>
                  <a:solidFill>
                    <a:srgbClr val="FF33CC"/>
                  </a:solidFill>
                  <a:latin typeface="SVN-Gretoon" panose="02040603050506020204" pitchFamily="18" charset="0"/>
                </a:rPr>
                <a:t>G</a:t>
              </a:r>
              <a:r>
                <a:rPr lang="en-US" sz="3600">
                  <a:ln w="381000">
                    <a:solidFill>
                      <a:schemeClr val="bg1"/>
                    </a:solidFill>
                  </a:ln>
                  <a:solidFill>
                    <a:srgbClr val="0070C0"/>
                  </a:solidFill>
                  <a:latin typeface="SVN-Gretoon" panose="02040603050506020204" pitchFamily="18" charset="0"/>
                </a:rPr>
                <a:t> </a:t>
              </a:r>
              <a:r>
                <a:rPr lang="en-US" sz="3600">
                  <a:ln w="381000">
                    <a:solidFill>
                      <a:schemeClr val="bg1"/>
                    </a:solidFill>
                  </a:ln>
                  <a:solidFill>
                    <a:schemeClr val="bg1"/>
                  </a:solidFill>
                  <a:latin typeface="SVN-Gretoon" panose="02040603050506020204" pitchFamily="18" charset="0"/>
                </a:rPr>
                <a:t>C</a:t>
              </a:r>
              <a:r>
                <a:rPr lang="en-US" sz="3600">
                  <a:ln w="381000">
                    <a:solidFill>
                      <a:schemeClr val="bg1"/>
                    </a:solidFill>
                  </a:ln>
                  <a:solidFill>
                    <a:srgbClr val="66FFFF"/>
                  </a:solidFill>
                  <a:latin typeface="SVN-Gretoon" panose="02040603050506020204" pitchFamily="18" charset="0"/>
                </a:rPr>
                <a:t>H</a:t>
              </a:r>
              <a:r>
                <a:rPr lang="en-US" sz="3600">
                  <a:ln w="381000">
                    <a:solidFill>
                      <a:schemeClr val="bg1"/>
                    </a:solidFill>
                  </a:ln>
                  <a:solidFill>
                    <a:srgbClr val="FF33CC"/>
                  </a:solidFill>
                  <a:latin typeface="SVN-Gretoon" panose="02040603050506020204" pitchFamily="18" charset="0"/>
                </a:rPr>
                <a:t>Ậ</a:t>
              </a:r>
              <a:r>
                <a:rPr lang="en-US" sz="3600">
                  <a:ln w="381000">
                    <a:solidFill>
                      <a:schemeClr val="bg1"/>
                    </a:solidFill>
                  </a:ln>
                  <a:solidFill>
                    <a:srgbClr val="FFFF00"/>
                  </a:solidFill>
                  <a:latin typeface="SVN-Gretoon" panose="02040603050506020204" pitchFamily="18" charset="0"/>
                </a:rPr>
                <a:t>U</a:t>
              </a:r>
              <a:endParaRPr kumimoji="0" lang="en-US" sz="3600" b="0" u="none" strike="noStrike" kern="1200" cap="none" spc="0" normalizeH="0" baseline="0" noProof="0" dirty="0">
                <a:ln w="381000">
                  <a:solidFill>
                    <a:schemeClr val="bg1"/>
                  </a:solidFill>
                </a:ln>
                <a:solidFill>
                  <a:srgbClr val="FFFF00"/>
                </a:solidFill>
                <a:effectLst/>
                <a:uLnTx/>
                <a:uFillTx/>
                <a:latin typeface="SVN-Gretoon" panose="02040603050506020204" pitchFamily="18" charset="0"/>
              </a:endParaRPr>
            </a:p>
          </p:txBody>
        </p:sp>
        <p:sp>
          <p:nvSpPr>
            <p:cNvPr id="10" name="TextBox 9">
              <a:extLst>
                <a:ext uri="{FF2B5EF4-FFF2-40B4-BE49-F238E27FC236}">
                  <a16:creationId xmlns:a16="http://schemas.microsoft.com/office/drawing/2014/main" id="{D017D4F3-F7CF-05C6-383F-BFCEDBDF7276}"/>
                </a:ext>
              </a:extLst>
            </p:cNvPr>
            <p:cNvSpPr txBox="1"/>
            <p:nvPr/>
          </p:nvSpPr>
          <p:spPr>
            <a:xfrm>
              <a:off x="74950" y="3102082"/>
              <a:ext cx="9121516" cy="1682577"/>
            </a:xfrm>
            <a:prstGeom prst="rect">
              <a:avLst/>
            </a:prstGeom>
            <a:noFill/>
            <a:ln>
              <a:noFill/>
            </a:ln>
            <a:effectLst>
              <a:glow rad="228600">
                <a:schemeClr val="accent4">
                  <a:satMod val="175000"/>
                  <a:alpha val="40000"/>
                </a:schemeClr>
              </a:glow>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w="12700">
                    <a:solidFill>
                      <a:schemeClr val="tx1"/>
                    </a:solidFill>
                  </a:ln>
                  <a:solidFill>
                    <a:srgbClr val="66FF33"/>
                  </a:solidFill>
                  <a:effectLst/>
                  <a:uLnTx/>
                  <a:uFillTx/>
                  <a:latin typeface="SVN-Gretoon" panose="02040603050506020204" pitchFamily="18" charset="0"/>
                </a:rPr>
                <a:t>G</a:t>
              </a:r>
              <a:r>
                <a:rPr lang="en-US" sz="3600">
                  <a:ln w="12700">
                    <a:solidFill>
                      <a:schemeClr val="tx1"/>
                    </a:solidFill>
                  </a:ln>
                  <a:solidFill>
                    <a:srgbClr val="4472C4"/>
                  </a:solidFill>
                  <a:latin typeface="SVN-Gretoon" panose="02040603050506020204" pitchFamily="18" charset="0"/>
                </a:rPr>
                <a:t>I</a:t>
              </a:r>
              <a:r>
                <a:rPr kumimoji="0" lang="en-US" sz="3600" b="0" i="0" u="none" strike="noStrike" kern="1200" cap="none" spc="0" normalizeH="0" baseline="0" noProof="0">
                  <a:ln w="12700">
                    <a:solidFill>
                      <a:schemeClr val="tx1"/>
                    </a:solidFill>
                  </a:ln>
                  <a:solidFill>
                    <a:srgbClr val="FF3399"/>
                  </a:solidFill>
                  <a:effectLst/>
                  <a:uLnTx/>
                  <a:uFillTx/>
                  <a:latin typeface="SVN-Gretoon" panose="02040603050506020204" pitchFamily="18" charset="0"/>
                </a:rPr>
                <a:t>E</a:t>
              </a:r>
              <a:r>
                <a:rPr kumimoji="0" lang="en-US" sz="3600" b="0" i="0" u="none" strike="noStrike" kern="1200" cap="none" spc="0" normalizeH="0" baseline="0" noProof="0">
                  <a:ln w="12700">
                    <a:solidFill>
                      <a:schemeClr val="tx1"/>
                    </a:solidFill>
                  </a:ln>
                  <a:solidFill>
                    <a:srgbClr val="FF0000"/>
                  </a:solidFill>
                  <a:effectLst/>
                  <a:uLnTx/>
                  <a:uFillTx/>
                  <a:latin typeface="SVN-Gretoon" panose="02040603050506020204" pitchFamily="18" charset="0"/>
                </a:rPr>
                <a:t>O</a:t>
              </a:r>
              <a:r>
                <a:rPr kumimoji="0" lang="en-US" sz="3600" b="0" i="0" u="none" strike="noStrike" kern="1200" cap="none" spc="0" normalizeH="0" noProof="0">
                  <a:ln w="12700">
                    <a:solidFill>
                      <a:schemeClr val="tx1"/>
                    </a:solidFill>
                  </a:ln>
                  <a:solidFill>
                    <a:srgbClr val="FF0000"/>
                  </a:solidFill>
                  <a:effectLst/>
                  <a:uLnTx/>
                  <a:uFillTx/>
                  <a:latin typeface="SVN-Gretoon" panose="02040603050506020204" pitchFamily="18" charset="0"/>
                </a:rPr>
                <a:t> </a:t>
              </a:r>
              <a:r>
                <a:rPr kumimoji="0" lang="en-US" sz="3600" b="0" i="0" u="none" strike="noStrike" kern="1200" cap="none" spc="0" normalizeH="0" baseline="0" noProof="0">
                  <a:ln w="12700">
                    <a:solidFill>
                      <a:schemeClr val="tx1"/>
                    </a:solidFill>
                  </a:ln>
                  <a:solidFill>
                    <a:srgbClr val="00B050"/>
                  </a:solidFill>
                  <a:effectLst/>
                  <a:uLnTx/>
                  <a:uFillTx/>
                  <a:latin typeface="SVN-Gretoon" panose="02040603050506020204" pitchFamily="18" charset="0"/>
                </a:rPr>
                <a:t>H</a:t>
              </a:r>
              <a:r>
                <a:rPr lang="en-US" sz="3600" noProof="0">
                  <a:ln w="12700">
                    <a:solidFill>
                      <a:schemeClr val="tx1"/>
                    </a:solidFill>
                  </a:ln>
                  <a:solidFill>
                    <a:schemeClr val="accent2">
                      <a:lumMod val="40000"/>
                      <a:lumOff val="60000"/>
                    </a:schemeClr>
                  </a:solidFill>
                  <a:latin typeface="SVN-Gretoon" panose="02040603050506020204" pitchFamily="18" charset="0"/>
                </a:rPr>
                <a:t>Ạ</a:t>
              </a:r>
              <a:r>
                <a:rPr kumimoji="0" lang="en-US" sz="3600" b="0" i="0" u="none" strike="noStrike" kern="1200" cap="none" spc="0" normalizeH="0" baseline="0" noProof="0">
                  <a:ln w="12700">
                    <a:solidFill>
                      <a:schemeClr val="tx1"/>
                    </a:solidFill>
                  </a:ln>
                  <a:solidFill>
                    <a:srgbClr val="7030A0"/>
                  </a:solidFill>
                  <a:effectLst/>
                  <a:uLnTx/>
                  <a:uFillTx/>
                  <a:latin typeface="SVN-Gretoon" panose="02040603050506020204" pitchFamily="18" charset="0"/>
                </a:rPr>
                <a:t>T </a:t>
              </a:r>
              <a:r>
                <a:rPr kumimoji="0" lang="en-US" sz="3600" b="0" i="0" u="none" strike="noStrike" kern="1200" cap="none" spc="0" normalizeH="0" baseline="0" noProof="0">
                  <a:ln w="12700">
                    <a:solidFill>
                      <a:schemeClr val="tx1"/>
                    </a:solidFill>
                  </a:ln>
                  <a:solidFill>
                    <a:srgbClr val="33CC33"/>
                  </a:solidFill>
                  <a:effectLst/>
                  <a:uLnTx/>
                  <a:uFillTx/>
                  <a:latin typeface="SVN-Gretoon" panose="02040603050506020204" pitchFamily="18" charset="0"/>
                </a:rPr>
                <a:t>V</a:t>
              </a:r>
              <a:r>
                <a:rPr lang="en-US" sz="3600">
                  <a:ln w="12700">
                    <a:solidFill>
                      <a:schemeClr val="tx1"/>
                    </a:solidFill>
                  </a:ln>
                  <a:solidFill>
                    <a:srgbClr val="FFC000"/>
                  </a:solidFill>
                  <a:latin typeface="SVN-Gretoon" panose="02040603050506020204" pitchFamily="18" charset="0"/>
                </a:rPr>
                <a:t>À</a:t>
              </a:r>
              <a:r>
                <a:rPr kumimoji="0" lang="en-US" sz="3600" b="0" i="0" u="none" strike="noStrike" kern="1200" cap="none" spc="0" normalizeH="0" baseline="0" noProof="0">
                  <a:ln w="12700">
                    <a:solidFill>
                      <a:schemeClr val="tx1"/>
                    </a:solidFill>
                  </a:ln>
                  <a:solidFill>
                    <a:srgbClr val="FFC000"/>
                  </a:solidFill>
                  <a:effectLst/>
                  <a:uLnTx/>
                  <a:uFillTx/>
                  <a:latin typeface="SVN-Gretoon" panose="02040603050506020204" pitchFamily="18" charset="0"/>
                </a:rPr>
                <a:t> </a:t>
              </a:r>
              <a:r>
                <a:rPr kumimoji="0" lang="en-US" sz="3600" b="0" i="0" u="none" strike="noStrike" kern="1200" cap="none" spc="0" normalizeH="0" baseline="0" noProof="0">
                  <a:ln w="12700">
                    <a:solidFill>
                      <a:schemeClr val="tx1"/>
                    </a:solidFill>
                  </a:ln>
                  <a:solidFill>
                    <a:srgbClr val="5B9BD5"/>
                  </a:solidFill>
                  <a:effectLst/>
                  <a:uLnTx/>
                  <a:uFillTx/>
                  <a:latin typeface="SVN-Gretoon" panose="02040603050506020204" pitchFamily="18" charset="0"/>
                </a:rPr>
                <a:t>T</a:t>
              </a:r>
              <a:r>
                <a:rPr kumimoji="0" lang="en-US" sz="3600" b="0" i="0" u="none" strike="noStrike" kern="1200" cap="none" spc="0" normalizeH="0" baseline="0" noProof="0">
                  <a:ln w="12700">
                    <a:solidFill>
                      <a:schemeClr val="tx1"/>
                    </a:solidFill>
                  </a:ln>
                  <a:solidFill>
                    <a:srgbClr val="FF3399"/>
                  </a:solidFill>
                  <a:effectLst/>
                  <a:uLnTx/>
                  <a:uFillTx/>
                  <a:latin typeface="SVN-Gretoon" panose="02040603050506020204" pitchFamily="18" charset="0"/>
                </a:rPr>
                <a:t>R</a:t>
              </a:r>
              <a:r>
                <a:rPr lang="en-US" sz="3600" noProof="0">
                  <a:ln w="12700">
                    <a:solidFill>
                      <a:schemeClr val="tx1"/>
                    </a:solidFill>
                  </a:ln>
                  <a:solidFill>
                    <a:srgbClr val="FF5050"/>
                  </a:solidFill>
                  <a:latin typeface="SVN-Gretoon" panose="02040603050506020204" pitchFamily="18" charset="0"/>
                </a:rPr>
                <a:t>Ồ</a:t>
              </a:r>
              <a:r>
                <a:rPr lang="en-US" sz="3600">
                  <a:ln w="12700">
                    <a:solidFill>
                      <a:schemeClr val="tx1"/>
                    </a:solidFill>
                  </a:ln>
                  <a:solidFill>
                    <a:srgbClr val="008000"/>
                  </a:solidFill>
                  <a:latin typeface="SVN-Gretoon" panose="02040603050506020204" pitchFamily="18" charset="0"/>
                </a:rPr>
                <a:t>N</a:t>
              </a:r>
              <a:r>
                <a:rPr lang="en-US" sz="3600">
                  <a:ln w="12700">
                    <a:solidFill>
                      <a:schemeClr val="tx1"/>
                    </a:solidFill>
                  </a:ln>
                  <a:solidFill>
                    <a:schemeClr val="accent2">
                      <a:lumMod val="60000"/>
                      <a:lumOff val="40000"/>
                    </a:schemeClr>
                  </a:solidFill>
                  <a:latin typeface="SVN-Gretoon" panose="02040603050506020204" pitchFamily="18" charset="0"/>
                </a:rPr>
                <a:t>G</a:t>
              </a:r>
              <a:r>
                <a:rPr lang="en-US" sz="3600">
                  <a:ln w="12700">
                    <a:solidFill>
                      <a:schemeClr val="tx1"/>
                    </a:solidFill>
                  </a:ln>
                  <a:solidFill>
                    <a:srgbClr val="FFC000">
                      <a:lumMod val="50000"/>
                    </a:srgbClr>
                  </a:solidFill>
                  <a:latin typeface="SVN-Gretoon" panose="02040603050506020204" pitchFamily="18" charset="0"/>
                </a:rPr>
                <a:t> </a:t>
              </a:r>
              <a:r>
                <a:rPr kumimoji="0" lang="en-US" sz="3600" b="0" u="none" strike="noStrike" kern="1200" cap="none" spc="0" normalizeH="0" baseline="0" noProof="0">
                  <a:ln w="12700">
                    <a:solidFill>
                      <a:schemeClr val="tx1"/>
                    </a:solidFill>
                  </a:ln>
                  <a:solidFill>
                    <a:srgbClr val="3333FF"/>
                  </a:solidFill>
                  <a:effectLst/>
                  <a:uLnTx/>
                  <a:uFillTx/>
                  <a:latin typeface="SVN-Gretoon" panose="02040603050506020204" pitchFamily="18" charset="0"/>
                </a:rPr>
                <a:t>C</a:t>
              </a:r>
              <a:r>
                <a:rPr lang="en-US" sz="3600">
                  <a:ln w="12700">
                    <a:solidFill>
                      <a:schemeClr val="tx1"/>
                    </a:solidFill>
                  </a:ln>
                  <a:solidFill>
                    <a:srgbClr val="ED7D31"/>
                  </a:solidFill>
                  <a:latin typeface="SVN-Gretoon" panose="02040603050506020204" pitchFamily="18" charset="0"/>
                </a:rPr>
                <a:t>Â</a:t>
              </a:r>
              <a:r>
                <a:rPr kumimoji="0" lang="en-US" sz="3600" b="0" u="none" strike="noStrike" kern="1200" cap="none" spc="0" normalizeH="0" baseline="0" noProof="0">
                  <a:ln w="12700">
                    <a:solidFill>
                      <a:schemeClr val="tx1"/>
                    </a:solidFill>
                  </a:ln>
                  <a:solidFill>
                    <a:srgbClr val="FF0000"/>
                  </a:solidFill>
                  <a:effectLst/>
                  <a:uLnTx/>
                  <a:uFillTx/>
                  <a:latin typeface="SVN-Gretoon" panose="02040603050506020204" pitchFamily="18" charset="0"/>
                </a:rPr>
                <a:t>Y </a:t>
              </a:r>
              <a:r>
                <a:rPr lang="en-US" sz="3600">
                  <a:ln w="12700">
                    <a:solidFill>
                      <a:schemeClr val="tx1"/>
                    </a:solidFill>
                  </a:ln>
                  <a:solidFill>
                    <a:srgbClr val="0070C0"/>
                  </a:solidFill>
                  <a:latin typeface="SVN-Gretoon" panose="02040603050506020204" pitchFamily="18" charset="0"/>
                </a:rPr>
                <a:t>H</a:t>
              </a:r>
              <a:r>
                <a:rPr lang="en-US" sz="3600">
                  <a:ln w="12700">
                    <a:solidFill>
                      <a:schemeClr val="tx1"/>
                    </a:solidFill>
                  </a:ln>
                  <a:solidFill>
                    <a:srgbClr val="FFFF00"/>
                  </a:solidFill>
                  <a:latin typeface="SVN-Gretoon" panose="02040603050506020204" pitchFamily="18" charset="0"/>
                </a:rPr>
                <a:t>O</a:t>
              </a:r>
              <a:r>
                <a:rPr lang="en-US" sz="3600">
                  <a:ln w="12700">
                    <a:solidFill>
                      <a:schemeClr val="tx1"/>
                    </a:solidFill>
                  </a:ln>
                  <a:solidFill>
                    <a:srgbClr val="FF7C80"/>
                  </a:solidFill>
                  <a:latin typeface="SVN-Gretoon" panose="02040603050506020204" pitchFamily="18" charset="0"/>
                </a:rPr>
                <a:t>A</a:t>
              </a:r>
              <a:r>
                <a:rPr lang="en-US" sz="3600">
                  <a:ln w="12700">
                    <a:solidFill>
                      <a:schemeClr val="tx1"/>
                    </a:solidFill>
                  </a:ln>
                  <a:solidFill>
                    <a:srgbClr val="0070C0"/>
                  </a:solidFill>
                  <a:latin typeface="SVN-Gretoon" panose="02040603050506020204" pitchFamily="18" charset="0"/>
                </a:rPr>
                <a:t> </a:t>
              </a:r>
              <a:r>
                <a:rPr lang="en-US" sz="3600">
                  <a:ln w="12700">
                    <a:solidFill>
                      <a:schemeClr val="tx1"/>
                    </a:solidFill>
                  </a:ln>
                  <a:solidFill>
                    <a:schemeClr val="accent2"/>
                  </a:solidFill>
                  <a:latin typeface="SVN-Gretoon" panose="02040603050506020204" pitchFamily="18" charset="0"/>
                </a:rPr>
                <a:t>T</a:t>
              </a:r>
              <a:r>
                <a:rPr lang="en-US" sz="3600">
                  <a:ln w="12700">
                    <a:solidFill>
                      <a:schemeClr val="tx1"/>
                    </a:solidFill>
                  </a:ln>
                  <a:solidFill>
                    <a:srgbClr val="66FFFF"/>
                  </a:solidFill>
                  <a:latin typeface="SVN-Gretoon" panose="02040603050506020204" pitchFamily="18" charset="0"/>
                </a:rPr>
                <a:t>R</a:t>
              </a:r>
              <a:r>
                <a:rPr lang="en-US" sz="3600">
                  <a:ln w="12700">
                    <a:solidFill>
                      <a:schemeClr val="tx1"/>
                    </a:solidFill>
                  </a:ln>
                  <a:solidFill>
                    <a:schemeClr val="accent4">
                      <a:lumMod val="60000"/>
                      <a:lumOff val="40000"/>
                    </a:schemeClr>
                  </a:solidFill>
                  <a:latin typeface="SVN-Gretoon" panose="02040603050506020204" pitchFamily="18" charset="0"/>
                </a:rPr>
                <a:t>O</a:t>
              </a:r>
              <a:r>
                <a:rPr lang="en-US" sz="3600">
                  <a:ln w="12700">
                    <a:solidFill>
                      <a:schemeClr val="tx1"/>
                    </a:solidFill>
                  </a:ln>
                  <a:solidFill>
                    <a:srgbClr val="00B0F0"/>
                  </a:solidFill>
                  <a:latin typeface="SVN-Gretoon" panose="02040603050506020204" pitchFamily="18" charset="0"/>
                </a:rPr>
                <a:t>N</a:t>
              </a:r>
              <a:r>
                <a:rPr lang="en-US" sz="3600">
                  <a:ln w="12700">
                    <a:solidFill>
                      <a:schemeClr val="tx1"/>
                    </a:solidFill>
                  </a:ln>
                  <a:solidFill>
                    <a:srgbClr val="FF33CC"/>
                  </a:solidFill>
                  <a:latin typeface="SVN-Gretoon" panose="02040603050506020204" pitchFamily="18" charset="0"/>
                </a:rPr>
                <a:t>G</a:t>
              </a:r>
              <a:r>
                <a:rPr lang="en-US" sz="3600">
                  <a:ln w="12700">
                    <a:solidFill>
                      <a:schemeClr val="tx1"/>
                    </a:solidFill>
                  </a:ln>
                  <a:solidFill>
                    <a:srgbClr val="0070C0"/>
                  </a:solidFill>
                  <a:latin typeface="SVN-Gretoon" panose="02040603050506020204" pitchFamily="18" charset="0"/>
                </a:rPr>
                <a:t> </a:t>
              </a:r>
              <a:r>
                <a:rPr lang="en-US" sz="3600">
                  <a:ln w="12700">
                    <a:solidFill>
                      <a:schemeClr val="tx1"/>
                    </a:solidFill>
                  </a:ln>
                  <a:solidFill>
                    <a:srgbClr val="FF0000"/>
                  </a:solidFill>
                  <a:latin typeface="SVN-Gretoon" panose="02040603050506020204" pitchFamily="18" charset="0"/>
                </a:rPr>
                <a:t>C</a:t>
              </a:r>
              <a:r>
                <a:rPr lang="en-US" sz="3600">
                  <a:ln w="12700">
                    <a:solidFill>
                      <a:schemeClr val="tx1"/>
                    </a:solidFill>
                  </a:ln>
                  <a:solidFill>
                    <a:srgbClr val="66FFFF"/>
                  </a:solidFill>
                  <a:latin typeface="SVN-Gretoon" panose="02040603050506020204" pitchFamily="18" charset="0"/>
                </a:rPr>
                <a:t>H</a:t>
              </a:r>
              <a:r>
                <a:rPr lang="en-US" sz="3600">
                  <a:ln w="12700">
                    <a:solidFill>
                      <a:schemeClr val="tx1"/>
                    </a:solidFill>
                  </a:ln>
                  <a:solidFill>
                    <a:srgbClr val="FF33CC"/>
                  </a:solidFill>
                  <a:latin typeface="SVN-Gretoon" panose="02040603050506020204" pitchFamily="18" charset="0"/>
                </a:rPr>
                <a:t>Ậ</a:t>
              </a:r>
              <a:r>
                <a:rPr lang="en-US" sz="3600">
                  <a:ln w="12700">
                    <a:solidFill>
                      <a:schemeClr val="tx1"/>
                    </a:solidFill>
                  </a:ln>
                  <a:solidFill>
                    <a:srgbClr val="FFFF00"/>
                  </a:solidFill>
                  <a:latin typeface="SVN-Gretoon" panose="02040603050506020204" pitchFamily="18" charset="0"/>
                </a:rPr>
                <a:t>U</a:t>
              </a:r>
              <a:endParaRPr kumimoji="0" lang="en-US" sz="3600" b="0" u="none" strike="noStrike" kern="1200" cap="none" spc="0" normalizeH="0" baseline="0" noProof="0" dirty="0">
                <a:ln w="12700">
                  <a:solidFill>
                    <a:schemeClr val="tx1"/>
                  </a:solidFill>
                </a:ln>
                <a:solidFill>
                  <a:srgbClr val="FFFF00"/>
                </a:solidFill>
                <a:effectLst/>
                <a:uLnTx/>
                <a:uFillTx/>
                <a:latin typeface="SVN-Gretoon" panose="02040603050506020204" pitchFamily="18" charset="0"/>
              </a:endParaRPr>
            </a:p>
          </p:txBody>
        </p:sp>
      </p:grpSp>
      <p:sp>
        <p:nvSpPr>
          <p:cNvPr id="8" name="TextBox 7">
            <a:extLst>
              <a:ext uri="{FF2B5EF4-FFF2-40B4-BE49-F238E27FC236}">
                <a16:creationId xmlns:a16="http://schemas.microsoft.com/office/drawing/2014/main" id="{8D666C48-2743-F9C9-3915-AE619C5EA442}"/>
              </a:ext>
            </a:extLst>
          </p:cNvPr>
          <p:cNvSpPr txBox="1"/>
          <p:nvPr/>
        </p:nvSpPr>
        <p:spPr>
          <a:xfrm>
            <a:off x="861932" y="1307649"/>
            <a:ext cx="5711253" cy="1015663"/>
          </a:xfrm>
          <a:prstGeom prst="rect">
            <a:avLst/>
          </a:prstGeom>
          <a:noFill/>
        </p:spPr>
        <p:txBody>
          <a:bodyPr wrap="square" rtlCol="0">
            <a:prstTxWarp prst="textWave4">
              <a:avLst/>
            </a:prstTxWarp>
            <a:spAutoFit/>
          </a:bodyPr>
          <a:lstStyle/>
          <a:p>
            <a:r>
              <a:rPr lang="en-US" sz="6000">
                <a:ln>
                  <a:solidFill>
                    <a:schemeClr val="tx1"/>
                  </a:solidFill>
                </a:ln>
                <a:solidFill>
                  <a:srgbClr val="FF7C80"/>
                </a:solidFill>
                <a:latin typeface="SVN-Apple" panose="02040603050506020204" pitchFamily="18" charset="0"/>
              </a:rPr>
              <a:t>CÔNG NGHỆ</a:t>
            </a:r>
          </a:p>
        </p:txBody>
      </p:sp>
      <p:sp>
        <p:nvSpPr>
          <p:cNvPr id="6" name="TextBox 5">
            <a:extLst>
              <a:ext uri="{FF2B5EF4-FFF2-40B4-BE49-F238E27FC236}">
                <a16:creationId xmlns:a16="http://schemas.microsoft.com/office/drawing/2014/main" id="{7EF9A9C4-98F9-5CFE-3916-3BC3CB2F2F5B}"/>
              </a:ext>
            </a:extLst>
          </p:cNvPr>
          <p:cNvSpPr txBox="1"/>
          <p:nvPr/>
        </p:nvSpPr>
        <p:spPr>
          <a:xfrm>
            <a:off x="281158" y="523219"/>
            <a:ext cx="671559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UTM Edwardian" panose="02040603050506020204" pitchFamily="18" charset="0"/>
              </a:rPr>
              <a:t>Thứ</a:t>
            </a:r>
            <a:r>
              <a:rPr kumimoji="0" lang="en-US" sz="4400" b="1" i="0" u="none" strike="noStrike" kern="1200" cap="none" spc="0" normalizeH="0" baseline="0" noProof="0" dirty="0">
                <a:ln>
                  <a:noFill/>
                </a:ln>
                <a:solidFill>
                  <a:prstClr val="black"/>
                </a:solidFill>
                <a:effectLst/>
                <a:uLnTx/>
                <a:uFillTx/>
                <a:latin typeface="UTM Edwardian" panose="02040603050506020204" pitchFamily="18" charset="0"/>
              </a:rPr>
              <a:t> … </a:t>
            </a:r>
            <a:r>
              <a:rPr kumimoji="0" lang="en-US" sz="4400" b="1" i="0" u="none" strike="noStrike" kern="1200" cap="none" spc="0" normalizeH="0" baseline="0" noProof="0" dirty="0" err="1">
                <a:ln>
                  <a:noFill/>
                </a:ln>
                <a:solidFill>
                  <a:prstClr val="black"/>
                </a:solidFill>
                <a:effectLst/>
                <a:uLnTx/>
                <a:uFillTx/>
                <a:latin typeface="UTM Edwardian" panose="02040603050506020204" pitchFamily="18" charset="0"/>
              </a:rPr>
              <a:t>ngày</a:t>
            </a:r>
            <a:r>
              <a:rPr kumimoji="0" lang="en-US" sz="4400" b="1" i="0" u="none" strike="noStrike" kern="1200" cap="none" spc="0" normalizeH="0" baseline="0" noProof="0" dirty="0">
                <a:ln>
                  <a:noFill/>
                </a:ln>
                <a:solidFill>
                  <a:prstClr val="black"/>
                </a:solidFill>
                <a:effectLst/>
                <a:uLnTx/>
                <a:uFillTx/>
                <a:latin typeface="UTM Edwardian" panose="02040603050506020204" pitchFamily="18" charset="0"/>
              </a:rPr>
              <a:t> … </a:t>
            </a:r>
            <a:r>
              <a:rPr kumimoji="0" lang="en-US" sz="4400" b="1" i="0" u="none" strike="noStrike" kern="1200" cap="none" spc="0" normalizeH="0" baseline="0" noProof="0" dirty="0" err="1">
                <a:ln>
                  <a:noFill/>
                </a:ln>
                <a:solidFill>
                  <a:prstClr val="black"/>
                </a:solidFill>
                <a:effectLst/>
                <a:uLnTx/>
                <a:uFillTx/>
                <a:latin typeface="UTM Edwardian" panose="02040603050506020204" pitchFamily="18" charset="0"/>
              </a:rPr>
              <a:t>tháng</a:t>
            </a:r>
            <a:r>
              <a:rPr kumimoji="0" lang="en-US" sz="4400" b="1" i="0" u="none" strike="noStrike" kern="1200" cap="none" spc="0" normalizeH="0" baseline="0" noProof="0" dirty="0">
                <a:ln>
                  <a:noFill/>
                </a:ln>
                <a:solidFill>
                  <a:prstClr val="black"/>
                </a:solidFill>
                <a:effectLst/>
                <a:uLnTx/>
                <a:uFillTx/>
                <a:latin typeface="UTM Edwardian" panose="02040603050506020204" pitchFamily="18" charset="0"/>
              </a:rPr>
              <a:t> … </a:t>
            </a:r>
            <a:r>
              <a:rPr kumimoji="0" lang="en-US" sz="4400" b="1" i="0" u="none" strike="noStrike" kern="1200" cap="none" spc="0" normalizeH="0" baseline="0" noProof="0" dirty="0" err="1">
                <a:ln>
                  <a:noFill/>
                </a:ln>
                <a:solidFill>
                  <a:prstClr val="black"/>
                </a:solidFill>
                <a:effectLst/>
                <a:uLnTx/>
                <a:uFillTx/>
                <a:latin typeface="UTM Edwardian" panose="02040603050506020204" pitchFamily="18" charset="0"/>
              </a:rPr>
              <a:t>năm</a:t>
            </a:r>
            <a:r>
              <a:rPr kumimoji="0" lang="en-US" sz="4400" b="1" i="0" u="none" strike="noStrike" kern="1200" cap="none" spc="0" normalizeH="0" baseline="0" noProof="0" dirty="0">
                <a:ln>
                  <a:noFill/>
                </a:ln>
                <a:solidFill>
                  <a:prstClr val="black"/>
                </a:solidFill>
                <a:effectLst/>
                <a:uLnTx/>
                <a:uFillTx/>
                <a:latin typeface="UTM Edwardian" panose="02040603050506020204" pitchFamily="18" charset="0"/>
              </a:rPr>
              <a:t> …</a:t>
            </a:r>
          </a:p>
        </p:txBody>
      </p:sp>
      <p:pic>
        <p:nvPicPr>
          <p:cNvPr id="20" name="Picture 19" descr="A cartoon of a person holding a fork and a plant&#10;&#10;Description automatically generated">
            <a:extLst>
              <a:ext uri="{FF2B5EF4-FFF2-40B4-BE49-F238E27FC236}">
                <a16:creationId xmlns:a16="http://schemas.microsoft.com/office/drawing/2014/main" id="{DB8B431D-C5E8-5CA9-BA5C-E32FD073B6D4}"/>
              </a:ext>
            </a:extLst>
          </p:cNvPr>
          <p:cNvPicPr>
            <a:picLocks noChangeAspect="1"/>
          </p:cNvPicPr>
          <p:nvPr/>
        </p:nvPicPr>
        <p:blipFill rotWithShape="1">
          <a:blip r:embed="rId5">
            <a:extLst>
              <a:ext uri="{28A0092B-C50C-407E-A947-70E740481C1C}">
                <a14:useLocalDpi xmlns:a14="http://schemas.microsoft.com/office/drawing/2010/main" val="0"/>
              </a:ext>
            </a:extLst>
          </a:blip>
          <a:srcRect b="7759"/>
          <a:stretch/>
        </p:blipFill>
        <p:spPr>
          <a:xfrm>
            <a:off x="7388634" y="486072"/>
            <a:ext cx="4647475" cy="5885855"/>
          </a:xfrm>
          <a:prstGeom prst="rect">
            <a:avLst/>
          </a:prstGeom>
        </p:spPr>
      </p:pic>
      <p:pic>
        <p:nvPicPr>
          <p:cNvPr id="22" name="Picture 21" descr="A cartoon flower with a smiling face&#10;&#10;Description automatically generated">
            <a:extLst>
              <a:ext uri="{FF2B5EF4-FFF2-40B4-BE49-F238E27FC236}">
                <a16:creationId xmlns:a16="http://schemas.microsoft.com/office/drawing/2014/main" id="{BEF10F7E-0128-4056-A450-EEE9A8C3AF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3489" y="4620986"/>
            <a:ext cx="1478975" cy="2241055"/>
          </a:xfrm>
          <a:prstGeom prst="rect">
            <a:avLst/>
          </a:prstGeom>
        </p:spPr>
      </p:pic>
    </p:spTree>
    <p:extLst>
      <p:ext uri="{BB962C8B-B14F-4D97-AF65-F5344CB8AC3E}">
        <p14:creationId xmlns:p14="http://schemas.microsoft.com/office/powerpoint/2010/main" val="250683613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grpId="0" nodeType="withEffect">
                                  <p:stCondLst>
                                    <p:cond delay="75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22" presetClass="entr" presetSubtype="8" fill="hold" grpId="0" nodeType="withEffect">
                                  <p:stCondLst>
                                    <p:cond delay="150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5" presetClass="entr" presetSubtype="10" fill="hold" nodeType="withEffect">
                                  <p:stCondLst>
                                    <p:cond delay="250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46E2D58-9264-4803-B8CB-1B1130A361E6}"/>
              </a:ext>
            </a:extLst>
          </p:cNvPr>
          <p:cNvGrpSpPr/>
          <p:nvPr/>
        </p:nvGrpSpPr>
        <p:grpSpPr>
          <a:xfrm>
            <a:off x="0" y="103077"/>
            <a:ext cx="7653555" cy="6711444"/>
            <a:chOff x="0" y="103077"/>
            <a:chExt cx="7653555" cy="6711444"/>
          </a:xfrm>
        </p:grpSpPr>
        <p:grpSp>
          <p:nvGrpSpPr>
            <p:cNvPr id="19" name="Group 18">
              <a:extLst>
                <a:ext uri="{FF2B5EF4-FFF2-40B4-BE49-F238E27FC236}">
                  <a16:creationId xmlns:a16="http://schemas.microsoft.com/office/drawing/2014/main" id="{EE9B8B26-92A6-087C-6D2A-856DEB7D2B85}"/>
                </a:ext>
              </a:extLst>
            </p:cNvPr>
            <p:cNvGrpSpPr/>
            <p:nvPr/>
          </p:nvGrpSpPr>
          <p:grpSpPr>
            <a:xfrm>
              <a:off x="0" y="103077"/>
              <a:ext cx="7653555" cy="6651846"/>
              <a:chOff x="0" y="1"/>
              <a:chExt cx="7653555" cy="6858000"/>
            </a:xfrm>
          </p:grpSpPr>
          <p:sp>
            <p:nvSpPr>
              <p:cNvPr id="12" name="Rectangle: Rounded Corners 11">
                <a:extLst>
                  <a:ext uri="{FF2B5EF4-FFF2-40B4-BE49-F238E27FC236}">
                    <a16:creationId xmlns:a16="http://schemas.microsoft.com/office/drawing/2014/main" id="{4CAF467F-32CC-2C32-0142-B19EE91A946C}"/>
                  </a:ext>
                </a:extLst>
              </p:cNvPr>
              <p:cNvSpPr/>
              <p:nvPr/>
            </p:nvSpPr>
            <p:spPr>
              <a:xfrm>
                <a:off x="0" y="1"/>
                <a:ext cx="7653555" cy="6858000"/>
              </a:xfrm>
              <a:prstGeom prst="roundRect">
                <a:avLst>
                  <a:gd name="adj" fmla="val 684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FE6001C-3E80-31DE-B606-638CD451DF51}"/>
                  </a:ext>
                </a:extLst>
              </p:cNvPr>
              <p:cNvCxnSpPr>
                <a:stCxn id="12" idx="0"/>
              </p:cNvCxnSpPr>
              <p:nvPr/>
            </p:nvCxnSpPr>
            <p:spPr>
              <a:xfrm flipH="1">
                <a:off x="3805881" y="1"/>
                <a:ext cx="20897" cy="68579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2247D78-B308-DAB4-53B4-1F858D854246}"/>
                  </a:ext>
                </a:extLst>
              </p:cNvPr>
              <p:cNvCxnSpPr>
                <a:stCxn id="12" idx="1"/>
              </p:cNvCxnSpPr>
              <p:nvPr/>
            </p:nvCxnSpPr>
            <p:spPr>
              <a:xfrm flipV="1">
                <a:off x="0" y="3429000"/>
                <a:ext cx="7653555" cy="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BE7445A5-A2FD-4D22-08AA-9FEADD12B2E4}"/>
                </a:ext>
              </a:extLst>
            </p:cNvPr>
            <p:cNvPicPr>
              <a:picLocks noChangeAspect="1"/>
            </p:cNvPicPr>
            <p:nvPr/>
          </p:nvPicPr>
          <p:blipFill>
            <a:blip r:embed="rId4"/>
            <a:stretch>
              <a:fillRect/>
            </a:stretch>
          </p:blipFill>
          <p:spPr>
            <a:xfrm>
              <a:off x="350149" y="3528085"/>
              <a:ext cx="3105583" cy="2276793"/>
            </a:xfrm>
            <a:prstGeom prst="rect">
              <a:avLst/>
            </a:prstGeom>
          </p:spPr>
        </p:pic>
        <p:pic>
          <p:nvPicPr>
            <p:cNvPr id="11" name="Picture 10">
              <a:extLst>
                <a:ext uri="{FF2B5EF4-FFF2-40B4-BE49-F238E27FC236}">
                  <a16:creationId xmlns:a16="http://schemas.microsoft.com/office/drawing/2014/main" id="{B3EEF582-BAF9-8D44-EA55-55950B3A2251}"/>
                </a:ext>
              </a:extLst>
            </p:cNvPr>
            <p:cNvPicPr>
              <a:picLocks noChangeAspect="1"/>
            </p:cNvPicPr>
            <p:nvPr/>
          </p:nvPicPr>
          <p:blipFill>
            <a:blip r:embed="rId5"/>
            <a:stretch>
              <a:fillRect/>
            </a:stretch>
          </p:blipFill>
          <p:spPr>
            <a:xfrm>
              <a:off x="4211371" y="3535221"/>
              <a:ext cx="3038899" cy="2248214"/>
            </a:xfrm>
            <a:prstGeom prst="rect">
              <a:avLst/>
            </a:prstGeom>
          </p:spPr>
        </p:pic>
        <p:pic>
          <p:nvPicPr>
            <p:cNvPr id="20" name="Picture 19">
              <a:extLst>
                <a:ext uri="{FF2B5EF4-FFF2-40B4-BE49-F238E27FC236}">
                  <a16:creationId xmlns:a16="http://schemas.microsoft.com/office/drawing/2014/main" id="{82D6A72C-EA10-8FEF-8073-B86F2955AF0D}"/>
                </a:ext>
              </a:extLst>
            </p:cNvPr>
            <p:cNvPicPr>
              <a:picLocks noChangeAspect="1"/>
            </p:cNvPicPr>
            <p:nvPr/>
          </p:nvPicPr>
          <p:blipFill>
            <a:blip r:embed="rId6"/>
            <a:stretch>
              <a:fillRect/>
            </a:stretch>
          </p:blipFill>
          <p:spPr>
            <a:xfrm>
              <a:off x="325591" y="184372"/>
              <a:ext cx="3115110" cy="2305372"/>
            </a:xfrm>
            <a:prstGeom prst="rect">
              <a:avLst/>
            </a:prstGeom>
          </p:spPr>
        </p:pic>
        <p:pic>
          <p:nvPicPr>
            <p:cNvPr id="21" name="Picture 20">
              <a:extLst>
                <a:ext uri="{FF2B5EF4-FFF2-40B4-BE49-F238E27FC236}">
                  <a16:creationId xmlns:a16="http://schemas.microsoft.com/office/drawing/2014/main" id="{0EFDC546-8F43-E3C2-2DD9-58B7AB1ECF94}"/>
                </a:ext>
              </a:extLst>
            </p:cNvPr>
            <p:cNvPicPr>
              <a:picLocks noChangeAspect="1"/>
            </p:cNvPicPr>
            <p:nvPr/>
          </p:nvPicPr>
          <p:blipFill>
            <a:blip r:embed="rId7"/>
            <a:stretch>
              <a:fillRect/>
            </a:stretch>
          </p:blipFill>
          <p:spPr>
            <a:xfrm>
              <a:off x="4211371" y="186149"/>
              <a:ext cx="3077004" cy="2219635"/>
            </a:xfrm>
            <a:prstGeom prst="rect">
              <a:avLst/>
            </a:prstGeom>
          </p:spPr>
        </p:pic>
        <p:sp>
          <p:nvSpPr>
            <p:cNvPr id="22" name="TextBox 21">
              <a:extLst>
                <a:ext uri="{FF2B5EF4-FFF2-40B4-BE49-F238E27FC236}">
                  <a16:creationId xmlns:a16="http://schemas.microsoft.com/office/drawing/2014/main" id="{A542938E-204E-4278-0D67-544DBCF8AF7A}"/>
                </a:ext>
              </a:extLst>
            </p:cNvPr>
            <p:cNvSpPr txBox="1"/>
            <p:nvPr/>
          </p:nvSpPr>
          <p:spPr>
            <a:xfrm>
              <a:off x="41793" y="2755557"/>
              <a:ext cx="3728445" cy="369332"/>
            </a:xfrm>
            <a:prstGeom prst="rect">
              <a:avLst/>
            </a:prstGeom>
            <a:noFill/>
          </p:spPr>
          <p:txBody>
            <a:bodyPr wrap="square" rtlCol="0">
              <a:spAutoFit/>
            </a:bodyPr>
            <a:lstStyle/>
            <a:p>
              <a:r>
                <a:rPr lang="en-US"/>
                <a:t>………………………………………………………....</a:t>
              </a:r>
            </a:p>
          </p:txBody>
        </p:sp>
        <p:sp>
          <p:nvSpPr>
            <p:cNvPr id="23" name="TextBox 22">
              <a:extLst>
                <a:ext uri="{FF2B5EF4-FFF2-40B4-BE49-F238E27FC236}">
                  <a16:creationId xmlns:a16="http://schemas.microsoft.com/office/drawing/2014/main" id="{C3837696-7BFE-3EF9-4882-E2D9CA0DB2B3}"/>
                </a:ext>
              </a:extLst>
            </p:cNvPr>
            <p:cNvSpPr txBox="1"/>
            <p:nvPr/>
          </p:nvSpPr>
          <p:spPr>
            <a:xfrm>
              <a:off x="1809527" y="2965379"/>
              <a:ext cx="584968" cy="523220"/>
            </a:xfrm>
            <a:prstGeom prst="rect">
              <a:avLst/>
            </a:prstGeom>
            <a:noFill/>
          </p:spPr>
          <p:txBody>
            <a:bodyPr wrap="square" rtlCol="0">
              <a:spAutoFit/>
            </a:bodyPr>
            <a:lstStyle/>
            <a:p>
              <a:r>
                <a:rPr lang="en-US" sz="2800" b="1"/>
                <a:t>a</a:t>
              </a:r>
            </a:p>
          </p:txBody>
        </p:sp>
        <p:sp>
          <p:nvSpPr>
            <p:cNvPr id="24" name="TextBox 23">
              <a:extLst>
                <a:ext uri="{FF2B5EF4-FFF2-40B4-BE49-F238E27FC236}">
                  <a16:creationId xmlns:a16="http://schemas.microsoft.com/office/drawing/2014/main" id="{3D3C132B-8319-996B-833E-EBD0C25F66B3}"/>
                </a:ext>
              </a:extLst>
            </p:cNvPr>
            <p:cNvSpPr txBox="1"/>
            <p:nvPr/>
          </p:nvSpPr>
          <p:spPr>
            <a:xfrm>
              <a:off x="3826977" y="2755557"/>
              <a:ext cx="3728445" cy="369332"/>
            </a:xfrm>
            <a:prstGeom prst="rect">
              <a:avLst/>
            </a:prstGeom>
            <a:noFill/>
          </p:spPr>
          <p:txBody>
            <a:bodyPr wrap="square" rtlCol="0">
              <a:spAutoFit/>
            </a:bodyPr>
            <a:lstStyle/>
            <a:p>
              <a:r>
                <a:rPr lang="en-US"/>
                <a:t>………………………………………………………....</a:t>
              </a:r>
            </a:p>
          </p:txBody>
        </p:sp>
        <p:sp>
          <p:nvSpPr>
            <p:cNvPr id="25" name="TextBox 24">
              <a:extLst>
                <a:ext uri="{FF2B5EF4-FFF2-40B4-BE49-F238E27FC236}">
                  <a16:creationId xmlns:a16="http://schemas.microsoft.com/office/drawing/2014/main" id="{52FFA8C1-C69F-94BE-2B2D-8B4F0391600F}"/>
                </a:ext>
              </a:extLst>
            </p:cNvPr>
            <p:cNvSpPr txBox="1"/>
            <p:nvPr/>
          </p:nvSpPr>
          <p:spPr>
            <a:xfrm>
              <a:off x="5594711" y="2965379"/>
              <a:ext cx="584968" cy="523220"/>
            </a:xfrm>
            <a:prstGeom prst="rect">
              <a:avLst/>
            </a:prstGeom>
            <a:noFill/>
          </p:spPr>
          <p:txBody>
            <a:bodyPr wrap="square" rtlCol="0">
              <a:spAutoFit/>
            </a:bodyPr>
            <a:lstStyle/>
            <a:p>
              <a:r>
                <a:rPr lang="en-US" sz="2800" b="1"/>
                <a:t>b</a:t>
              </a:r>
            </a:p>
          </p:txBody>
        </p:sp>
        <p:sp>
          <p:nvSpPr>
            <p:cNvPr id="26" name="TextBox 25">
              <a:extLst>
                <a:ext uri="{FF2B5EF4-FFF2-40B4-BE49-F238E27FC236}">
                  <a16:creationId xmlns:a16="http://schemas.microsoft.com/office/drawing/2014/main" id="{41D3462A-BCB4-EAFD-75E0-1F7A38CA42F5}"/>
                </a:ext>
              </a:extLst>
            </p:cNvPr>
            <p:cNvSpPr txBox="1"/>
            <p:nvPr/>
          </p:nvSpPr>
          <p:spPr>
            <a:xfrm>
              <a:off x="139522" y="6074847"/>
              <a:ext cx="3728445" cy="369332"/>
            </a:xfrm>
            <a:prstGeom prst="rect">
              <a:avLst/>
            </a:prstGeom>
            <a:noFill/>
          </p:spPr>
          <p:txBody>
            <a:bodyPr wrap="square" rtlCol="0">
              <a:spAutoFit/>
            </a:bodyPr>
            <a:lstStyle/>
            <a:p>
              <a:r>
                <a:rPr lang="en-US"/>
                <a:t>………………………………………………………....</a:t>
              </a:r>
            </a:p>
          </p:txBody>
        </p:sp>
        <p:sp>
          <p:nvSpPr>
            <p:cNvPr id="27" name="TextBox 26">
              <a:extLst>
                <a:ext uri="{FF2B5EF4-FFF2-40B4-BE49-F238E27FC236}">
                  <a16:creationId xmlns:a16="http://schemas.microsoft.com/office/drawing/2014/main" id="{E8ECCEB7-DBEA-B797-9B69-90B94BD867A3}"/>
                </a:ext>
              </a:extLst>
            </p:cNvPr>
            <p:cNvSpPr txBox="1"/>
            <p:nvPr/>
          </p:nvSpPr>
          <p:spPr>
            <a:xfrm>
              <a:off x="1907256" y="6284669"/>
              <a:ext cx="584968" cy="523220"/>
            </a:xfrm>
            <a:prstGeom prst="rect">
              <a:avLst/>
            </a:prstGeom>
            <a:noFill/>
          </p:spPr>
          <p:txBody>
            <a:bodyPr wrap="square" rtlCol="0">
              <a:spAutoFit/>
            </a:bodyPr>
            <a:lstStyle/>
            <a:p>
              <a:r>
                <a:rPr lang="en-US" sz="2800" b="1"/>
                <a:t>c</a:t>
              </a:r>
            </a:p>
          </p:txBody>
        </p:sp>
        <p:sp>
          <p:nvSpPr>
            <p:cNvPr id="28" name="TextBox 27">
              <a:extLst>
                <a:ext uri="{FF2B5EF4-FFF2-40B4-BE49-F238E27FC236}">
                  <a16:creationId xmlns:a16="http://schemas.microsoft.com/office/drawing/2014/main" id="{079178B1-C240-2AC7-1254-0C889F0BB457}"/>
                </a:ext>
              </a:extLst>
            </p:cNvPr>
            <p:cNvSpPr txBox="1"/>
            <p:nvPr/>
          </p:nvSpPr>
          <p:spPr>
            <a:xfrm>
              <a:off x="3770238" y="6081479"/>
              <a:ext cx="3728445" cy="369332"/>
            </a:xfrm>
            <a:prstGeom prst="rect">
              <a:avLst/>
            </a:prstGeom>
            <a:noFill/>
          </p:spPr>
          <p:txBody>
            <a:bodyPr wrap="square" rtlCol="0">
              <a:spAutoFit/>
            </a:bodyPr>
            <a:lstStyle/>
            <a:p>
              <a:r>
                <a:rPr lang="en-US"/>
                <a:t>………………………………………………………....</a:t>
              </a:r>
            </a:p>
          </p:txBody>
        </p:sp>
        <p:sp>
          <p:nvSpPr>
            <p:cNvPr id="29" name="TextBox 28">
              <a:extLst>
                <a:ext uri="{FF2B5EF4-FFF2-40B4-BE49-F238E27FC236}">
                  <a16:creationId xmlns:a16="http://schemas.microsoft.com/office/drawing/2014/main" id="{C2B92476-6C11-6A18-8E2E-A4CA954C2073}"/>
                </a:ext>
              </a:extLst>
            </p:cNvPr>
            <p:cNvSpPr txBox="1"/>
            <p:nvPr/>
          </p:nvSpPr>
          <p:spPr>
            <a:xfrm>
              <a:off x="5537972" y="6291301"/>
              <a:ext cx="584968" cy="523220"/>
            </a:xfrm>
            <a:prstGeom prst="rect">
              <a:avLst/>
            </a:prstGeom>
            <a:noFill/>
          </p:spPr>
          <p:txBody>
            <a:bodyPr wrap="square" rtlCol="0">
              <a:spAutoFit/>
            </a:bodyPr>
            <a:lstStyle/>
            <a:p>
              <a:r>
                <a:rPr lang="en-US" sz="2800" b="1"/>
                <a:t>d</a:t>
              </a:r>
            </a:p>
          </p:txBody>
        </p:sp>
      </p:grpSp>
      <p:sp>
        <p:nvSpPr>
          <p:cNvPr id="34" name="TextBox 33">
            <a:extLst>
              <a:ext uri="{FF2B5EF4-FFF2-40B4-BE49-F238E27FC236}">
                <a16:creationId xmlns:a16="http://schemas.microsoft.com/office/drawing/2014/main" id="{5D3B5F0B-8943-EAFF-D370-0CB6E3DD35B6}"/>
              </a:ext>
            </a:extLst>
          </p:cNvPr>
          <p:cNvSpPr txBox="1"/>
          <p:nvPr/>
        </p:nvSpPr>
        <p:spPr>
          <a:xfrm>
            <a:off x="8185313" y="2751029"/>
            <a:ext cx="3656538" cy="954107"/>
          </a:xfrm>
          <a:prstGeom prst="rect">
            <a:avLst/>
          </a:prstGeom>
          <a:solidFill>
            <a:schemeClr val="accent4">
              <a:lumMod val="60000"/>
              <a:lumOff val="40000"/>
            </a:schemeClr>
          </a:solidFill>
        </p:spPr>
        <p:txBody>
          <a:bodyPr wrap="square" rtlCol="0">
            <a:spAutoFit/>
          </a:bodyPr>
          <a:lstStyle/>
          <a:p>
            <a:pPr algn="ctr"/>
            <a:r>
              <a:rPr lang="en-US" sz="2800"/>
              <a:t>Chuẩn bị vật liệu, </a:t>
            </a:r>
          </a:p>
          <a:p>
            <a:pPr algn="ctr"/>
            <a:r>
              <a:rPr lang="en-US" sz="2800"/>
              <a:t>vật dụng và dụng cụ</a:t>
            </a:r>
          </a:p>
        </p:txBody>
      </p:sp>
      <p:sp>
        <p:nvSpPr>
          <p:cNvPr id="2" name="TextBox 1">
            <a:extLst>
              <a:ext uri="{FF2B5EF4-FFF2-40B4-BE49-F238E27FC236}">
                <a16:creationId xmlns:a16="http://schemas.microsoft.com/office/drawing/2014/main" id="{BF62CCDE-90A2-334C-7BA4-4F2DF0D9D941}"/>
              </a:ext>
            </a:extLst>
          </p:cNvPr>
          <p:cNvSpPr txBox="1"/>
          <p:nvPr/>
        </p:nvSpPr>
        <p:spPr>
          <a:xfrm>
            <a:off x="8185313" y="4050105"/>
            <a:ext cx="3656538" cy="523220"/>
          </a:xfrm>
          <a:prstGeom prst="rect">
            <a:avLst/>
          </a:prstGeom>
          <a:solidFill>
            <a:schemeClr val="accent4">
              <a:lumMod val="60000"/>
              <a:lumOff val="40000"/>
            </a:schemeClr>
          </a:solidFill>
        </p:spPr>
        <p:txBody>
          <a:bodyPr wrap="square" rtlCol="0">
            <a:spAutoFit/>
          </a:bodyPr>
          <a:lstStyle/>
          <a:p>
            <a:pPr algn="ctr"/>
            <a:r>
              <a:rPr lang="en-US" sz="2800"/>
              <a:t>Cho giá thể vào chậu</a:t>
            </a:r>
          </a:p>
        </p:txBody>
      </p:sp>
      <p:sp>
        <p:nvSpPr>
          <p:cNvPr id="3" name="TextBox 2">
            <a:extLst>
              <a:ext uri="{FF2B5EF4-FFF2-40B4-BE49-F238E27FC236}">
                <a16:creationId xmlns:a16="http://schemas.microsoft.com/office/drawing/2014/main" id="{28FA6C43-5C48-23F6-A9C8-C7C0AF828EC8}"/>
              </a:ext>
            </a:extLst>
          </p:cNvPr>
          <p:cNvSpPr txBox="1"/>
          <p:nvPr/>
        </p:nvSpPr>
        <p:spPr>
          <a:xfrm>
            <a:off x="8185313" y="5004573"/>
            <a:ext cx="3656538" cy="523220"/>
          </a:xfrm>
          <a:prstGeom prst="rect">
            <a:avLst/>
          </a:prstGeom>
          <a:solidFill>
            <a:schemeClr val="accent4">
              <a:lumMod val="60000"/>
              <a:lumOff val="40000"/>
            </a:schemeClr>
          </a:solidFill>
        </p:spPr>
        <p:txBody>
          <a:bodyPr wrap="square" rtlCol="0">
            <a:spAutoFit/>
          </a:bodyPr>
          <a:lstStyle/>
          <a:p>
            <a:pPr algn="ctr"/>
            <a:r>
              <a:rPr lang="en-US" sz="2800"/>
              <a:t>Gieo hạt giống vào chậu</a:t>
            </a:r>
          </a:p>
        </p:txBody>
      </p:sp>
      <p:sp>
        <p:nvSpPr>
          <p:cNvPr id="4" name="TextBox 3">
            <a:extLst>
              <a:ext uri="{FF2B5EF4-FFF2-40B4-BE49-F238E27FC236}">
                <a16:creationId xmlns:a16="http://schemas.microsoft.com/office/drawing/2014/main" id="{7C212B3D-00AB-F6CB-39D5-301CB121EF8E}"/>
              </a:ext>
            </a:extLst>
          </p:cNvPr>
          <p:cNvSpPr txBox="1"/>
          <p:nvPr/>
        </p:nvSpPr>
        <p:spPr>
          <a:xfrm>
            <a:off x="8185313" y="5867070"/>
            <a:ext cx="3656538" cy="523220"/>
          </a:xfrm>
          <a:prstGeom prst="rect">
            <a:avLst/>
          </a:prstGeom>
          <a:solidFill>
            <a:schemeClr val="accent4">
              <a:lumMod val="60000"/>
              <a:lumOff val="40000"/>
            </a:schemeClr>
          </a:solidFill>
        </p:spPr>
        <p:txBody>
          <a:bodyPr wrap="square" rtlCol="0">
            <a:spAutoFit/>
          </a:bodyPr>
          <a:lstStyle/>
          <a:p>
            <a:pPr algn="ctr"/>
            <a:r>
              <a:rPr lang="en-US" sz="2800"/>
              <a:t>Tưới nước</a:t>
            </a:r>
          </a:p>
        </p:txBody>
      </p:sp>
      <p:sp>
        <p:nvSpPr>
          <p:cNvPr id="7" name="TextBox 6">
            <a:extLst>
              <a:ext uri="{FF2B5EF4-FFF2-40B4-BE49-F238E27FC236}">
                <a16:creationId xmlns:a16="http://schemas.microsoft.com/office/drawing/2014/main" id="{C60D5040-3D81-979E-608F-429F6170F1A9}"/>
              </a:ext>
            </a:extLst>
          </p:cNvPr>
          <p:cNvSpPr txBox="1"/>
          <p:nvPr/>
        </p:nvSpPr>
        <p:spPr>
          <a:xfrm>
            <a:off x="7689198" y="103077"/>
            <a:ext cx="4314730" cy="2308324"/>
          </a:xfrm>
          <a:prstGeom prst="rect">
            <a:avLst/>
          </a:prstGeom>
          <a:noFill/>
        </p:spPr>
        <p:txBody>
          <a:bodyPr wrap="square" rtlCol="0">
            <a:spAutoFit/>
          </a:bodyPr>
          <a:lstStyle/>
          <a:p>
            <a:pPr algn="just"/>
            <a:r>
              <a:rPr lang="en-US" sz="4800">
                <a:solidFill>
                  <a:srgbClr val="0070C0"/>
                </a:solidFill>
                <a:latin typeface="UTM Edwardian" panose="02040603050506020204" pitchFamily="18" charset="0"/>
              </a:rPr>
              <a:t>Quan sát hình minh họa và chọn các bước gieo hạt  phù hợp.</a:t>
            </a:r>
          </a:p>
        </p:txBody>
      </p:sp>
    </p:spTree>
    <p:extLst>
      <p:ext uri="{BB962C8B-B14F-4D97-AF65-F5344CB8AC3E}">
        <p14:creationId xmlns:p14="http://schemas.microsoft.com/office/powerpoint/2010/main" val="26256487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22" presetClass="entr" presetSubtype="8"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 presetClass="entr" presetSubtype="4" fill="hold" grpId="0" nodeType="withEffect">
                                  <p:stCondLst>
                                    <p:cond delay="125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750" fill="hold"/>
                                        <p:tgtEl>
                                          <p:spTgt spid="34"/>
                                        </p:tgtEl>
                                        <p:attrNameLst>
                                          <p:attrName>ppt_x</p:attrName>
                                        </p:attrNameLst>
                                      </p:cBhvr>
                                      <p:tavLst>
                                        <p:tav tm="0">
                                          <p:val>
                                            <p:strVal val="#ppt_x"/>
                                          </p:val>
                                        </p:tav>
                                        <p:tav tm="100000">
                                          <p:val>
                                            <p:strVal val="#ppt_x"/>
                                          </p:val>
                                        </p:tav>
                                      </p:tavLst>
                                    </p:anim>
                                    <p:anim calcmode="lin" valueType="num">
                                      <p:cBhvr additive="base">
                                        <p:cTn id="16" dur="750" fill="hold"/>
                                        <p:tgtEl>
                                          <p:spTgt spid="3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17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250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750" fill="hold"/>
                                        <p:tgtEl>
                                          <p:spTgt spid="3"/>
                                        </p:tgtEl>
                                        <p:attrNameLst>
                                          <p:attrName>ppt_x</p:attrName>
                                        </p:attrNameLst>
                                      </p:cBhvr>
                                      <p:tavLst>
                                        <p:tav tm="0">
                                          <p:val>
                                            <p:strVal val="#ppt_x"/>
                                          </p:val>
                                        </p:tav>
                                        <p:tav tm="100000">
                                          <p:val>
                                            <p:strVal val="#ppt_x"/>
                                          </p:val>
                                        </p:tav>
                                      </p:tavLst>
                                    </p:anim>
                                    <p:anim calcmode="lin" valueType="num">
                                      <p:cBhvr additive="base">
                                        <p:cTn id="24" dur="75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325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750" fill="hold"/>
                                        <p:tgtEl>
                                          <p:spTgt spid="4"/>
                                        </p:tgtEl>
                                        <p:attrNameLst>
                                          <p:attrName>ppt_x</p:attrName>
                                        </p:attrNameLst>
                                      </p:cBhvr>
                                      <p:tavLst>
                                        <p:tav tm="0">
                                          <p:val>
                                            <p:strVal val="#ppt_x"/>
                                          </p:val>
                                        </p:tav>
                                        <p:tav tm="100000">
                                          <p:val>
                                            <p:strVal val="#ppt_x"/>
                                          </p:val>
                                        </p:tav>
                                      </p:tavLst>
                                    </p:anim>
                                    <p:anim calcmode="lin" valueType="num">
                                      <p:cBhvr additive="base">
                                        <p:cTn id="2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 grpId="0" animBg="1"/>
      <p:bldP spid="3" grpId="0" animBg="1"/>
      <p:bldP spid="4"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DF000B-F8F2-A58A-8527-A186A53C79A3}"/>
              </a:ext>
            </a:extLst>
          </p:cNvPr>
          <p:cNvSpPr/>
          <p:nvPr/>
        </p:nvSpPr>
        <p:spPr>
          <a:xfrm>
            <a:off x="0" y="0"/>
            <a:ext cx="12192000" cy="6858000"/>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45B3D3BC-1064-805D-D7D6-00E3FA29B585}"/>
              </a:ext>
            </a:extLst>
          </p:cNvPr>
          <p:cNvSpPr/>
          <p:nvPr/>
        </p:nvSpPr>
        <p:spPr>
          <a:xfrm>
            <a:off x="0" y="221105"/>
            <a:ext cx="12192000" cy="6415790"/>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7BBF4FD-E467-C21B-A933-2403D8C19010}"/>
              </a:ext>
            </a:extLst>
          </p:cNvPr>
          <p:cNvSpPr txBox="1"/>
          <p:nvPr/>
        </p:nvSpPr>
        <p:spPr>
          <a:xfrm>
            <a:off x="792351" y="173041"/>
            <a:ext cx="11200420" cy="1323439"/>
          </a:xfrm>
          <a:prstGeom prst="rect">
            <a:avLst/>
          </a:prstGeom>
          <a:noFill/>
        </p:spPr>
        <p:txBody>
          <a:bodyPr wrap="square" rtlCol="0">
            <a:spAutoFit/>
          </a:bodyPr>
          <a:lstStyle/>
          <a:p>
            <a:r>
              <a:rPr lang="en-US" sz="8000" b="1">
                <a:solidFill>
                  <a:srgbClr val="0070C0"/>
                </a:solidFill>
                <a:latin typeface="#9Slide07 SVNBeachwood Sans" pitchFamily="2" charset="0"/>
              </a:rPr>
              <a:t> CÁC BƯỚC GIEO HẠT TRONG CHẬU</a:t>
            </a:r>
          </a:p>
        </p:txBody>
      </p:sp>
      <p:cxnSp>
        <p:nvCxnSpPr>
          <p:cNvPr id="3" name="Straight Connector 2">
            <a:extLst>
              <a:ext uri="{FF2B5EF4-FFF2-40B4-BE49-F238E27FC236}">
                <a16:creationId xmlns:a16="http://schemas.microsoft.com/office/drawing/2014/main" id="{1A1C797C-C0F0-F006-3520-8A24DEE6BA67}"/>
              </a:ext>
            </a:extLst>
          </p:cNvPr>
          <p:cNvCxnSpPr/>
          <p:nvPr/>
        </p:nvCxnSpPr>
        <p:spPr>
          <a:xfrm>
            <a:off x="0" y="1682443"/>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0AE0BBAA-7688-FD8B-485B-CF71C5B7F71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5702" y1="42687" x2="65780" y2="43262"/>
                        <a14:foregroundMark x1="63475" y1="26241" x2="65540" y2="41492"/>
                        <a14:foregroundMark x1="62879" y1="42574" x2="64100" y2="44308"/>
                        <a14:foregroundMark x1="54255" y1="30319" x2="62599" y2="42176"/>
                        <a14:foregroundMark x1="60284" y1="32624" x2="63830" y2="41489"/>
                        <a14:foregroundMark x1="59157" y1="47552" x2="57270" y2="50000"/>
                        <a14:foregroundMark x1="63830" y1="41489" x2="62577" y2="43115"/>
                        <a14:foregroundMark x1="59355" y1="42897" x2="62057" y2="33688"/>
                        <a14:foregroundMark x1="57270" y1="50000" x2="57907" y2="47830"/>
                        <a14:foregroundMark x1="66305" y1="41390" x2="67730" y2="43972"/>
                        <a14:foregroundMark x1="62057" y1="33688" x2="65936" y2="40719"/>
                        <a14:foregroundMark x1="66318" y1="39972" x2="63475" y2="31915"/>
                        <a14:foregroundMark x1="67730" y1="43972" x2="66570" y2="40684"/>
                        <a14:foregroundMark x1="63475" y1="31915" x2="66386" y2="39839"/>
                        <a14:foregroundMark x1="51369" y1="22155" x2="51155" y2="21897"/>
                        <a14:foregroundMark x1="66252" y1="40102" x2="51373" y2="22160"/>
                        <a14:foregroundMark x1="46791" y1="50300" x2="47340" y2="51418"/>
                        <a14:foregroundMark x1="43722" y1="44055" x2="46413" y2="49531"/>
                        <a14:foregroundMark x1="48759" y1="37234" x2="54346" y2="44010"/>
                        <a14:foregroundMark x1="61818" y1="44474" x2="62057" y2="44681"/>
                        <a14:foregroundMark x1="46267" y1="30997" x2="59867" y2="42783"/>
                        <a14:foregroundMark x1="52837" y1="29433" x2="79610" y2="40957"/>
                        <a14:foregroundMark x1="64362" y1="25355" x2="71809" y2="38121"/>
                        <a14:foregroundMark x1="69858" y1="26596" x2="77305" y2="39007"/>
                        <a14:foregroundMark x1="72695" y1="45922" x2="72695" y2="45567"/>
                        <a14:foregroundMark x1="70390" y1="45922" x2="73227" y2="53723"/>
                        <a14:foregroundMark x1="67199" y1="49645" x2="67199" y2="51418"/>
                        <a14:foregroundMark x1="57092" y1="26596" x2="64362" y2="35461"/>
                        <a14:foregroundMark x1="44681" y1="30319" x2="44681" y2="30319"/>
                        <a14:foregroundMark x1="47872" y1="25355" x2="42730" y2="35816"/>
                        <a14:foregroundMark x1="47340" y1="25355" x2="47340" y2="25355"/>
                        <a14:foregroundMark x1="40957" y1="34929" x2="41489" y2="43617"/>
                        <a14:foregroundMark x1="58865" y1="35461" x2="66312" y2="53369"/>
                        <a14:foregroundMark x1="51596" y1="36702" x2="54255" y2="53723"/>
                        <a14:foregroundMark x1="61170" y1="44149" x2="64007" y2="56028"/>
                        <a14:foregroundMark x1="64007" y1="56028" x2="64007" y2="56028"/>
                        <a14:foregroundMark x1="65780" y1="41312" x2="72163" y2="47872"/>
                        <a14:foregroundMark x1="65248" y1="38121" x2="71277" y2="43262"/>
                        <a14:foregroundMark x1="55674" y1="45035" x2="57979" y2="48759"/>
                        <a14:foregroundMark x1="55674" y1="51950" x2="62589" y2="56560"/>
                        <a14:foregroundMark x1="48227" y1="46454" x2="51950" y2="51064"/>
                        <a14:backgroundMark x1="46986" y1="21986" x2="46986" y2="21986"/>
                        <a14:backgroundMark x1="47872" y1="19326" x2="45567" y2="22518"/>
                        <a14:backgroundMark x1="44149" y1="22518" x2="52482" y2="19326"/>
                        <a14:backgroundMark x1="52482" y1="19326" x2="52837" y2="18794"/>
                        <a14:backgroundMark x1="45567" y1="21986" x2="45932" y2="24469"/>
                        <a14:backgroundMark x1="44187" y1="25355" x2="44009" y2="26381"/>
                        <a14:backgroundMark x1="44681" y1="22518" x2="44187" y2="25355"/>
                        <a14:backgroundMark x1="40562" y1="33395" x2="38652" y2="32092"/>
                        <a14:backgroundMark x1="40940" y1="43651" x2="40957" y2="44149"/>
                        <a14:backgroundMark x1="40426" y1="28546" x2="40589" y2="33340"/>
                        <a14:backgroundMark x1="37956" y1="35255" x2="36348" y2="38121"/>
                        <a14:backgroundMark x1="40426" y1="30851" x2="38038" y2="35107"/>
                        <a14:backgroundMark x1="35461" y1="32092" x2="35461" y2="32092"/>
                      </a14:backgroundRemoval>
                    </a14:imgEffect>
                  </a14:imgLayer>
                </a14:imgProps>
              </a:ext>
              <a:ext uri="{28A0092B-C50C-407E-A947-70E740481C1C}">
                <a14:useLocalDpi xmlns:a14="http://schemas.microsoft.com/office/drawing/2010/main" val="0"/>
              </a:ext>
            </a:extLst>
          </a:blip>
          <a:srcRect l="10130" t="8251" r="9824" b="12162"/>
          <a:stretch/>
        </p:blipFill>
        <p:spPr bwMode="auto">
          <a:xfrm rot="20663483">
            <a:off x="-139468" y="1813285"/>
            <a:ext cx="1211324" cy="12043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Giáo Dục, Học Tập, Học Sinh, Kiến Thức, Học Nhóm, Tải hình PNG 187 -  Free.Vector6.com">
            <a:extLst>
              <a:ext uri="{FF2B5EF4-FFF2-40B4-BE49-F238E27FC236}">
                <a16:creationId xmlns:a16="http://schemas.microsoft.com/office/drawing/2014/main" id="{F4F333E4-3727-C873-5921-8DBDA2C1AF2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9596"/>
          <a:stretch/>
        </p:blipFill>
        <p:spPr bwMode="auto">
          <a:xfrm>
            <a:off x="1538982" y="2184030"/>
            <a:ext cx="6633664" cy="4452865"/>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EE7E389-4F02-9B2D-3EFF-B8E0D4229C61}"/>
              </a:ext>
            </a:extLst>
          </p:cNvPr>
          <p:cNvGrpSpPr/>
          <p:nvPr/>
        </p:nvGrpSpPr>
        <p:grpSpPr>
          <a:xfrm>
            <a:off x="8228791" y="3232352"/>
            <a:ext cx="4242367" cy="1978398"/>
            <a:chOff x="8196577" y="2706505"/>
            <a:chExt cx="4242367" cy="1978398"/>
          </a:xfrm>
        </p:grpSpPr>
        <p:sp>
          <p:nvSpPr>
            <p:cNvPr id="7" name="Speech Bubble: Rectangle with Corners Rounded 6">
              <a:extLst>
                <a:ext uri="{FF2B5EF4-FFF2-40B4-BE49-F238E27FC236}">
                  <a16:creationId xmlns:a16="http://schemas.microsoft.com/office/drawing/2014/main" id="{FF5F2724-25CE-9311-D1F7-E05C4A3A72DD}"/>
                </a:ext>
              </a:extLst>
            </p:cNvPr>
            <p:cNvSpPr/>
            <p:nvPr/>
          </p:nvSpPr>
          <p:spPr>
            <a:xfrm>
              <a:off x="8196577" y="2706505"/>
              <a:ext cx="3763980" cy="1978398"/>
            </a:xfrm>
            <a:prstGeom prst="wedgeRoundRectCallout">
              <a:avLst>
                <a:gd name="adj1" fmla="val -83865"/>
                <a:gd name="adj2" fmla="val 2540"/>
                <a:gd name="adj3" fmla="val 16667"/>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7E1C71F-2811-3A43-B8C1-4FDCDF577085}"/>
                </a:ext>
              </a:extLst>
            </p:cNvPr>
            <p:cNvSpPr txBox="1"/>
            <p:nvPr/>
          </p:nvSpPr>
          <p:spPr>
            <a:xfrm>
              <a:off x="8802663" y="2745911"/>
              <a:ext cx="3636281" cy="1938992"/>
            </a:xfrm>
            <a:prstGeom prst="rect">
              <a:avLst/>
            </a:prstGeom>
            <a:noFill/>
          </p:spPr>
          <p:txBody>
            <a:bodyPr wrap="square" rtlCol="0">
              <a:spAutoFit/>
            </a:bodyPr>
            <a:lstStyle/>
            <a:p>
              <a:r>
                <a:rPr lang="en-US" sz="6000">
                  <a:solidFill>
                    <a:srgbClr val="FF0000"/>
                  </a:solidFill>
                  <a:latin typeface="#9Slide05 SVNClementine" panose="020F0502020204030203" pitchFamily="34" charset="0"/>
                </a:rPr>
                <a:t>Thảo luận nhóm bốn</a:t>
              </a:r>
            </a:p>
          </p:txBody>
        </p:sp>
      </p:grpSp>
      <p:sp>
        <p:nvSpPr>
          <p:cNvPr id="2" name="TextBox 1">
            <a:extLst>
              <a:ext uri="{FF2B5EF4-FFF2-40B4-BE49-F238E27FC236}">
                <a16:creationId xmlns:a16="http://schemas.microsoft.com/office/drawing/2014/main" id="{0D448DD0-61FD-D878-E27B-069C7DFED7C7}"/>
              </a:ext>
            </a:extLst>
          </p:cNvPr>
          <p:cNvSpPr txBox="1"/>
          <p:nvPr/>
        </p:nvSpPr>
        <p:spPr>
          <a:xfrm>
            <a:off x="951587" y="1858493"/>
            <a:ext cx="11045066" cy="1323439"/>
          </a:xfrm>
          <a:prstGeom prst="rect">
            <a:avLst/>
          </a:prstGeom>
          <a:noFill/>
        </p:spPr>
        <p:txBody>
          <a:bodyPr wrap="square" rtlCol="0">
            <a:spAutoFit/>
          </a:bodyPr>
          <a:lstStyle/>
          <a:p>
            <a:pPr algn="just"/>
            <a:r>
              <a:rPr lang="en-US" sz="4000"/>
              <a:t>Quan sát hình minh họa và chọn các bước gieo hạt  phù hợp.</a:t>
            </a:r>
          </a:p>
        </p:txBody>
      </p:sp>
    </p:spTree>
    <p:extLst>
      <p:ext uri="{BB962C8B-B14F-4D97-AF65-F5344CB8AC3E}">
        <p14:creationId xmlns:p14="http://schemas.microsoft.com/office/powerpoint/2010/main" val="14187560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left)">
                                      <p:cBhvr>
                                        <p:cTn id="7" dur="500"/>
                                        <p:tgtEl>
                                          <p:spTgt spid="205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childTnLst>
                          </p:cTn>
                        </p:par>
                        <p:par>
                          <p:cTn id="11" fill="hold">
                            <p:stCondLst>
                              <p:cond delay="500"/>
                            </p:stCondLst>
                            <p:childTnLst>
                              <p:par>
                                <p:cTn id="12" presetID="53" presetClass="entr" presetSubtype="52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fltVal val="0.5"/>
                                          </p:val>
                                        </p:tav>
                                        <p:tav tm="100000">
                                          <p:val>
                                            <p:strVal val="#ppt_x"/>
                                          </p:val>
                                        </p:tav>
                                      </p:tavLst>
                                    </p:anim>
                                    <p:anim calcmode="lin" valueType="num">
                                      <p:cBhvr>
                                        <p:cTn id="18" dur="500" fill="hold"/>
                                        <p:tgtEl>
                                          <p:spTgt spid="11"/>
                                        </p:tgtEl>
                                        <p:attrNameLst>
                                          <p:attrName>ppt_y</p:attrName>
                                        </p:attrNameLst>
                                      </p:cBhvr>
                                      <p:tavLst>
                                        <p:tav tm="0">
                                          <p:val>
                                            <p:fltVal val="0.5"/>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27016C5-2251-C9AB-FBCB-C5EBE8D2FBDF}"/>
              </a:ext>
            </a:extLst>
          </p:cNvPr>
          <p:cNvSpPr txBox="1"/>
          <p:nvPr/>
        </p:nvSpPr>
        <p:spPr>
          <a:xfrm>
            <a:off x="885202" y="884641"/>
            <a:ext cx="11841447" cy="169277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400" b="0" i="0" u="none" strike="noStrike" kern="1200" cap="none" spc="0" normalizeH="0" baseline="0" noProof="0">
                <a:ln w="381000">
                  <a:solidFill>
                    <a:prstClr val="white"/>
                  </a:solidFill>
                </a:ln>
                <a:solidFill>
                  <a:srgbClr val="FF7C80"/>
                </a:solidFill>
                <a:effectLst/>
                <a:uLnTx/>
                <a:uFillTx/>
                <a:latin typeface="UTM Flamenco" panose="02040603050506020204" pitchFamily="18" charset="0"/>
                <a:ea typeface="+mn-ea"/>
                <a:cs typeface="+mn-cs"/>
              </a:rPr>
              <a:t>CHIA SẺ TRƯỚC LỚP</a:t>
            </a:r>
          </a:p>
        </p:txBody>
      </p:sp>
      <p:sp>
        <p:nvSpPr>
          <p:cNvPr id="8" name="Title 1">
            <a:extLst>
              <a:ext uri="{FF2B5EF4-FFF2-40B4-BE49-F238E27FC236}">
                <a16:creationId xmlns:a16="http://schemas.microsoft.com/office/drawing/2014/main" id="{0D6B6A75-F9B5-1F29-3465-B0EDDE8266AA}"/>
              </a:ext>
            </a:extLst>
          </p:cNvPr>
          <p:cNvSpPr>
            <a:spLocks noGrp="1"/>
          </p:cNvSpPr>
          <p:nvPr>
            <p:ph type="title"/>
          </p:nvPr>
        </p:nvSpPr>
        <p:spPr>
          <a:xfrm>
            <a:off x="885202" y="250029"/>
            <a:ext cx="11032993" cy="2961993"/>
          </a:xfrm>
        </p:spPr>
        <p:txBody>
          <a:bodyPr>
            <a:normAutofit fontScale="90000"/>
          </a:bodyPr>
          <a:lstStyle/>
          <a:p>
            <a:r>
              <a:rPr lang="en-US" sz="11500">
                <a:solidFill>
                  <a:srgbClr val="FF5050"/>
                </a:solidFill>
                <a:latin typeface="UTM Flamenco" panose="02040603050506020204" pitchFamily="18" charset="0"/>
                <a:ea typeface="LNTH-LuoLuoNotangYuanTi 1" pitchFamily="2" charset="-128"/>
                <a:cs typeface="LNTH-LuoLuoNotangYuanTi 1" pitchFamily="2" charset="-128"/>
              </a:rPr>
              <a:t>CHIA SẺ TRƯỚC LỚP</a:t>
            </a:r>
          </a:p>
        </p:txBody>
      </p:sp>
    </p:spTree>
    <p:extLst>
      <p:ext uri="{BB962C8B-B14F-4D97-AF65-F5344CB8AC3E}">
        <p14:creationId xmlns:p14="http://schemas.microsoft.com/office/powerpoint/2010/main" val="126165856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E9B8B26-92A6-087C-6D2A-856DEB7D2B85}"/>
              </a:ext>
            </a:extLst>
          </p:cNvPr>
          <p:cNvGrpSpPr/>
          <p:nvPr/>
        </p:nvGrpSpPr>
        <p:grpSpPr>
          <a:xfrm>
            <a:off x="304429" y="103077"/>
            <a:ext cx="7653555" cy="6651846"/>
            <a:chOff x="0" y="1"/>
            <a:chExt cx="7653555" cy="6858000"/>
          </a:xfrm>
        </p:grpSpPr>
        <p:sp>
          <p:nvSpPr>
            <p:cNvPr id="12" name="Rectangle: Rounded Corners 11">
              <a:extLst>
                <a:ext uri="{FF2B5EF4-FFF2-40B4-BE49-F238E27FC236}">
                  <a16:creationId xmlns:a16="http://schemas.microsoft.com/office/drawing/2014/main" id="{4CAF467F-32CC-2C32-0142-B19EE91A946C}"/>
                </a:ext>
              </a:extLst>
            </p:cNvPr>
            <p:cNvSpPr/>
            <p:nvPr/>
          </p:nvSpPr>
          <p:spPr>
            <a:xfrm>
              <a:off x="0" y="1"/>
              <a:ext cx="7653555" cy="6858000"/>
            </a:xfrm>
            <a:prstGeom prst="roundRect">
              <a:avLst>
                <a:gd name="adj" fmla="val 684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FE6001C-3E80-31DE-B606-638CD451DF51}"/>
                </a:ext>
              </a:extLst>
            </p:cNvPr>
            <p:cNvCxnSpPr>
              <a:stCxn id="12" idx="0"/>
            </p:cNvCxnSpPr>
            <p:nvPr/>
          </p:nvCxnSpPr>
          <p:spPr>
            <a:xfrm flipH="1">
              <a:off x="3805881" y="1"/>
              <a:ext cx="20897" cy="68579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2247D78-B308-DAB4-53B4-1F858D854246}"/>
                </a:ext>
              </a:extLst>
            </p:cNvPr>
            <p:cNvCxnSpPr>
              <a:stCxn id="12" idx="1"/>
            </p:cNvCxnSpPr>
            <p:nvPr/>
          </p:nvCxnSpPr>
          <p:spPr>
            <a:xfrm flipV="1">
              <a:off x="0" y="3429000"/>
              <a:ext cx="7653555" cy="1"/>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BE7445A5-A2FD-4D22-08AA-9FEADD12B2E4}"/>
              </a:ext>
            </a:extLst>
          </p:cNvPr>
          <p:cNvPicPr>
            <a:picLocks noChangeAspect="1"/>
          </p:cNvPicPr>
          <p:nvPr/>
        </p:nvPicPr>
        <p:blipFill>
          <a:blip r:embed="rId4"/>
          <a:stretch>
            <a:fillRect/>
          </a:stretch>
        </p:blipFill>
        <p:spPr>
          <a:xfrm>
            <a:off x="654578" y="3528085"/>
            <a:ext cx="3105583" cy="2276793"/>
          </a:xfrm>
          <a:prstGeom prst="rect">
            <a:avLst/>
          </a:prstGeom>
        </p:spPr>
      </p:pic>
      <p:pic>
        <p:nvPicPr>
          <p:cNvPr id="11" name="Picture 10">
            <a:extLst>
              <a:ext uri="{FF2B5EF4-FFF2-40B4-BE49-F238E27FC236}">
                <a16:creationId xmlns:a16="http://schemas.microsoft.com/office/drawing/2014/main" id="{B3EEF582-BAF9-8D44-EA55-55950B3A2251}"/>
              </a:ext>
            </a:extLst>
          </p:cNvPr>
          <p:cNvPicPr>
            <a:picLocks noChangeAspect="1"/>
          </p:cNvPicPr>
          <p:nvPr/>
        </p:nvPicPr>
        <p:blipFill>
          <a:blip r:embed="rId5"/>
          <a:stretch>
            <a:fillRect/>
          </a:stretch>
        </p:blipFill>
        <p:spPr>
          <a:xfrm>
            <a:off x="4515800" y="3535221"/>
            <a:ext cx="3038899" cy="2248214"/>
          </a:xfrm>
          <a:prstGeom prst="rect">
            <a:avLst/>
          </a:prstGeom>
        </p:spPr>
      </p:pic>
      <p:pic>
        <p:nvPicPr>
          <p:cNvPr id="20" name="Picture 19">
            <a:extLst>
              <a:ext uri="{FF2B5EF4-FFF2-40B4-BE49-F238E27FC236}">
                <a16:creationId xmlns:a16="http://schemas.microsoft.com/office/drawing/2014/main" id="{82D6A72C-EA10-8FEF-8073-B86F2955AF0D}"/>
              </a:ext>
            </a:extLst>
          </p:cNvPr>
          <p:cNvPicPr>
            <a:picLocks noChangeAspect="1"/>
          </p:cNvPicPr>
          <p:nvPr/>
        </p:nvPicPr>
        <p:blipFill>
          <a:blip r:embed="rId6"/>
          <a:stretch>
            <a:fillRect/>
          </a:stretch>
        </p:blipFill>
        <p:spPr>
          <a:xfrm>
            <a:off x="630020" y="184372"/>
            <a:ext cx="3115110" cy="2305372"/>
          </a:xfrm>
          <a:prstGeom prst="rect">
            <a:avLst/>
          </a:prstGeom>
        </p:spPr>
      </p:pic>
      <p:pic>
        <p:nvPicPr>
          <p:cNvPr id="21" name="Picture 20">
            <a:extLst>
              <a:ext uri="{FF2B5EF4-FFF2-40B4-BE49-F238E27FC236}">
                <a16:creationId xmlns:a16="http://schemas.microsoft.com/office/drawing/2014/main" id="{0EFDC546-8F43-E3C2-2DD9-58B7AB1ECF94}"/>
              </a:ext>
            </a:extLst>
          </p:cNvPr>
          <p:cNvPicPr>
            <a:picLocks noChangeAspect="1"/>
          </p:cNvPicPr>
          <p:nvPr/>
        </p:nvPicPr>
        <p:blipFill>
          <a:blip r:embed="rId7"/>
          <a:stretch>
            <a:fillRect/>
          </a:stretch>
        </p:blipFill>
        <p:spPr>
          <a:xfrm>
            <a:off x="4515800" y="186149"/>
            <a:ext cx="3077004" cy="2219635"/>
          </a:xfrm>
          <a:prstGeom prst="rect">
            <a:avLst/>
          </a:prstGeom>
        </p:spPr>
      </p:pic>
      <p:sp>
        <p:nvSpPr>
          <p:cNvPr id="22" name="TextBox 21">
            <a:extLst>
              <a:ext uri="{FF2B5EF4-FFF2-40B4-BE49-F238E27FC236}">
                <a16:creationId xmlns:a16="http://schemas.microsoft.com/office/drawing/2014/main" id="{A542938E-204E-4278-0D67-544DBCF8AF7A}"/>
              </a:ext>
            </a:extLst>
          </p:cNvPr>
          <p:cNvSpPr txBox="1"/>
          <p:nvPr/>
        </p:nvSpPr>
        <p:spPr>
          <a:xfrm>
            <a:off x="346222" y="2755557"/>
            <a:ext cx="3728445" cy="369332"/>
          </a:xfrm>
          <a:prstGeom prst="rect">
            <a:avLst/>
          </a:prstGeom>
          <a:noFill/>
        </p:spPr>
        <p:txBody>
          <a:bodyPr wrap="square" rtlCol="0">
            <a:spAutoFit/>
          </a:bodyPr>
          <a:lstStyle/>
          <a:p>
            <a:r>
              <a:rPr lang="en-US"/>
              <a:t>………………………………………………………....</a:t>
            </a:r>
          </a:p>
        </p:txBody>
      </p:sp>
      <p:sp>
        <p:nvSpPr>
          <p:cNvPr id="23" name="TextBox 22">
            <a:extLst>
              <a:ext uri="{FF2B5EF4-FFF2-40B4-BE49-F238E27FC236}">
                <a16:creationId xmlns:a16="http://schemas.microsoft.com/office/drawing/2014/main" id="{C3837696-7BFE-3EF9-4882-E2D9CA0DB2B3}"/>
              </a:ext>
            </a:extLst>
          </p:cNvPr>
          <p:cNvSpPr txBox="1"/>
          <p:nvPr/>
        </p:nvSpPr>
        <p:spPr>
          <a:xfrm>
            <a:off x="2113956" y="2965379"/>
            <a:ext cx="584968" cy="523220"/>
          </a:xfrm>
          <a:prstGeom prst="rect">
            <a:avLst/>
          </a:prstGeom>
          <a:noFill/>
        </p:spPr>
        <p:txBody>
          <a:bodyPr wrap="square" rtlCol="0">
            <a:spAutoFit/>
          </a:bodyPr>
          <a:lstStyle/>
          <a:p>
            <a:r>
              <a:rPr lang="en-US" sz="2800" b="1"/>
              <a:t>a</a:t>
            </a:r>
          </a:p>
        </p:txBody>
      </p:sp>
      <p:sp>
        <p:nvSpPr>
          <p:cNvPr id="24" name="TextBox 23">
            <a:extLst>
              <a:ext uri="{FF2B5EF4-FFF2-40B4-BE49-F238E27FC236}">
                <a16:creationId xmlns:a16="http://schemas.microsoft.com/office/drawing/2014/main" id="{3D3C132B-8319-996B-833E-EBD0C25F66B3}"/>
              </a:ext>
            </a:extLst>
          </p:cNvPr>
          <p:cNvSpPr txBox="1"/>
          <p:nvPr/>
        </p:nvSpPr>
        <p:spPr>
          <a:xfrm>
            <a:off x="4131406" y="2755557"/>
            <a:ext cx="3728445" cy="369332"/>
          </a:xfrm>
          <a:prstGeom prst="rect">
            <a:avLst/>
          </a:prstGeom>
          <a:noFill/>
        </p:spPr>
        <p:txBody>
          <a:bodyPr wrap="square" rtlCol="0">
            <a:spAutoFit/>
          </a:bodyPr>
          <a:lstStyle/>
          <a:p>
            <a:r>
              <a:rPr lang="en-US"/>
              <a:t>………………………………………………………....</a:t>
            </a:r>
          </a:p>
        </p:txBody>
      </p:sp>
      <p:sp>
        <p:nvSpPr>
          <p:cNvPr id="25" name="TextBox 24">
            <a:extLst>
              <a:ext uri="{FF2B5EF4-FFF2-40B4-BE49-F238E27FC236}">
                <a16:creationId xmlns:a16="http://schemas.microsoft.com/office/drawing/2014/main" id="{52FFA8C1-C69F-94BE-2B2D-8B4F0391600F}"/>
              </a:ext>
            </a:extLst>
          </p:cNvPr>
          <p:cNvSpPr txBox="1"/>
          <p:nvPr/>
        </p:nvSpPr>
        <p:spPr>
          <a:xfrm>
            <a:off x="5899140" y="2965379"/>
            <a:ext cx="584968" cy="523220"/>
          </a:xfrm>
          <a:prstGeom prst="rect">
            <a:avLst/>
          </a:prstGeom>
          <a:noFill/>
        </p:spPr>
        <p:txBody>
          <a:bodyPr wrap="square" rtlCol="0">
            <a:spAutoFit/>
          </a:bodyPr>
          <a:lstStyle/>
          <a:p>
            <a:r>
              <a:rPr lang="en-US" sz="2800" b="1"/>
              <a:t>b</a:t>
            </a:r>
          </a:p>
        </p:txBody>
      </p:sp>
      <p:sp>
        <p:nvSpPr>
          <p:cNvPr id="26" name="TextBox 25">
            <a:extLst>
              <a:ext uri="{FF2B5EF4-FFF2-40B4-BE49-F238E27FC236}">
                <a16:creationId xmlns:a16="http://schemas.microsoft.com/office/drawing/2014/main" id="{41D3462A-BCB4-EAFD-75E0-1F7A38CA42F5}"/>
              </a:ext>
            </a:extLst>
          </p:cNvPr>
          <p:cNvSpPr txBox="1"/>
          <p:nvPr/>
        </p:nvSpPr>
        <p:spPr>
          <a:xfrm>
            <a:off x="443951" y="6074847"/>
            <a:ext cx="3728445" cy="369332"/>
          </a:xfrm>
          <a:prstGeom prst="rect">
            <a:avLst/>
          </a:prstGeom>
          <a:noFill/>
        </p:spPr>
        <p:txBody>
          <a:bodyPr wrap="square" rtlCol="0">
            <a:spAutoFit/>
          </a:bodyPr>
          <a:lstStyle/>
          <a:p>
            <a:r>
              <a:rPr lang="en-US"/>
              <a:t>………………………………………………………....</a:t>
            </a:r>
          </a:p>
        </p:txBody>
      </p:sp>
      <p:sp>
        <p:nvSpPr>
          <p:cNvPr id="27" name="TextBox 26">
            <a:extLst>
              <a:ext uri="{FF2B5EF4-FFF2-40B4-BE49-F238E27FC236}">
                <a16:creationId xmlns:a16="http://schemas.microsoft.com/office/drawing/2014/main" id="{E8ECCEB7-DBEA-B797-9B69-90B94BD867A3}"/>
              </a:ext>
            </a:extLst>
          </p:cNvPr>
          <p:cNvSpPr txBox="1"/>
          <p:nvPr/>
        </p:nvSpPr>
        <p:spPr>
          <a:xfrm>
            <a:off x="2211685" y="6284669"/>
            <a:ext cx="584968" cy="523220"/>
          </a:xfrm>
          <a:prstGeom prst="rect">
            <a:avLst/>
          </a:prstGeom>
          <a:noFill/>
        </p:spPr>
        <p:txBody>
          <a:bodyPr wrap="square" rtlCol="0">
            <a:spAutoFit/>
          </a:bodyPr>
          <a:lstStyle/>
          <a:p>
            <a:r>
              <a:rPr lang="en-US" sz="2800" b="1"/>
              <a:t>c</a:t>
            </a:r>
          </a:p>
        </p:txBody>
      </p:sp>
      <p:sp>
        <p:nvSpPr>
          <p:cNvPr id="28" name="TextBox 27">
            <a:extLst>
              <a:ext uri="{FF2B5EF4-FFF2-40B4-BE49-F238E27FC236}">
                <a16:creationId xmlns:a16="http://schemas.microsoft.com/office/drawing/2014/main" id="{079178B1-C240-2AC7-1254-0C889F0BB457}"/>
              </a:ext>
            </a:extLst>
          </p:cNvPr>
          <p:cNvSpPr txBox="1"/>
          <p:nvPr/>
        </p:nvSpPr>
        <p:spPr>
          <a:xfrm>
            <a:off x="4074667" y="6081479"/>
            <a:ext cx="3728445" cy="369332"/>
          </a:xfrm>
          <a:prstGeom prst="rect">
            <a:avLst/>
          </a:prstGeom>
          <a:noFill/>
        </p:spPr>
        <p:txBody>
          <a:bodyPr wrap="square" rtlCol="0">
            <a:spAutoFit/>
          </a:bodyPr>
          <a:lstStyle/>
          <a:p>
            <a:r>
              <a:rPr lang="en-US"/>
              <a:t>………………………………………………………....</a:t>
            </a:r>
          </a:p>
        </p:txBody>
      </p:sp>
      <p:sp>
        <p:nvSpPr>
          <p:cNvPr id="29" name="TextBox 28">
            <a:extLst>
              <a:ext uri="{FF2B5EF4-FFF2-40B4-BE49-F238E27FC236}">
                <a16:creationId xmlns:a16="http://schemas.microsoft.com/office/drawing/2014/main" id="{C2B92476-6C11-6A18-8E2E-A4CA954C2073}"/>
              </a:ext>
            </a:extLst>
          </p:cNvPr>
          <p:cNvSpPr txBox="1"/>
          <p:nvPr/>
        </p:nvSpPr>
        <p:spPr>
          <a:xfrm>
            <a:off x="5842401" y="6291301"/>
            <a:ext cx="584968" cy="523220"/>
          </a:xfrm>
          <a:prstGeom prst="rect">
            <a:avLst/>
          </a:prstGeom>
          <a:noFill/>
        </p:spPr>
        <p:txBody>
          <a:bodyPr wrap="square" rtlCol="0">
            <a:spAutoFit/>
          </a:bodyPr>
          <a:lstStyle/>
          <a:p>
            <a:r>
              <a:rPr lang="en-US" sz="2800" b="1"/>
              <a:t>d</a:t>
            </a:r>
          </a:p>
        </p:txBody>
      </p:sp>
      <p:sp>
        <p:nvSpPr>
          <p:cNvPr id="34" name="TextBox 33">
            <a:extLst>
              <a:ext uri="{FF2B5EF4-FFF2-40B4-BE49-F238E27FC236}">
                <a16:creationId xmlns:a16="http://schemas.microsoft.com/office/drawing/2014/main" id="{5D3B5F0B-8943-EAFF-D370-0CB6E3DD35B6}"/>
              </a:ext>
            </a:extLst>
          </p:cNvPr>
          <p:cNvSpPr txBox="1"/>
          <p:nvPr/>
        </p:nvSpPr>
        <p:spPr>
          <a:xfrm>
            <a:off x="8244444" y="1138084"/>
            <a:ext cx="3656538" cy="954107"/>
          </a:xfrm>
          <a:prstGeom prst="rect">
            <a:avLst/>
          </a:prstGeom>
          <a:solidFill>
            <a:schemeClr val="accent4">
              <a:lumMod val="60000"/>
              <a:lumOff val="40000"/>
            </a:schemeClr>
          </a:solidFill>
        </p:spPr>
        <p:txBody>
          <a:bodyPr wrap="square" rtlCol="0">
            <a:spAutoFit/>
          </a:bodyPr>
          <a:lstStyle/>
          <a:p>
            <a:pPr algn="ctr"/>
            <a:r>
              <a:rPr lang="en-US" sz="2800"/>
              <a:t>Chuẩn bị vật liệu, </a:t>
            </a:r>
          </a:p>
          <a:p>
            <a:pPr algn="ctr"/>
            <a:r>
              <a:rPr lang="en-US" sz="2800"/>
              <a:t>vật dụng và dụng cụ</a:t>
            </a:r>
          </a:p>
        </p:txBody>
      </p:sp>
      <p:sp>
        <p:nvSpPr>
          <p:cNvPr id="2" name="TextBox 1">
            <a:extLst>
              <a:ext uri="{FF2B5EF4-FFF2-40B4-BE49-F238E27FC236}">
                <a16:creationId xmlns:a16="http://schemas.microsoft.com/office/drawing/2014/main" id="{BF62CCDE-90A2-334C-7BA4-4F2DF0D9D941}"/>
              </a:ext>
            </a:extLst>
          </p:cNvPr>
          <p:cNvSpPr txBox="1"/>
          <p:nvPr/>
        </p:nvSpPr>
        <p:spPr>
          <a:xfrm>
            <a:off x="8244444" y="2739245"/>
            <a:ext cx="3656538" cy="523220"/>
          </a:xfrm>
          <a:prstGeom prst="rect">
            <a:avLst/>
          </a:prstGeom>
          <a:solidFill>
            <a:schemeClr val="accent4">
              <a:lumMod val="60000"/>
              <a:lumOff val="40000"/>
            </a:schemeClr>
          </a:solidFill>
        </p:spPr>
        <p:txBody>
          <a:bodyPr wrap="square" rtlCol="0">
            <a:spAutoFit/>
          </a:bodyPr>
          <a:lstStyle/>
          <a:p>
            <a:pPr algn="ctr"/>
            <a:r>
              <a:rPr lang="en-US" sz="2800"/>
              <a:t>Cho giá thể vào chậu</a:t>
            </a:r>
          </a:p>
        </p:txBody>
      </p:sp>
      <p:sp>
        <p:nvSpPr>
          <p:cNvPr id="3" name="TextBox 2">
            <a:extLst>
              <a:ext uri="{FF2B5EF4-FFF2-40B4-BE49-F238E27FC236}">
                <a16:creationId xmlns:a16="http://schemas.microsoft.com/office/drawing/2014/main" id="{28FA6C43-5C48-23F6-A9C8-C7C0AF828EC8}"/>
              </a:ext>
            </a:extLst>
          </p:cNvPr>
          <p:cNvSpPr txBox="1"/>
          <p:nvPr/>
        </p:nvSpPr>
        <p:spPr>
          <a:xfrm>
            <a:off x="8221798" y="3909519"/>
            <a:ext cx="3656538" cy="523220"/>
          </a:xfrm>
          <a:prstGeom prst="rect">
            <a:avLst/>
          </a:prstGeom>
          <a:solidFill>
            <a:schemeClr val="accent4">
              <a:lumMod val="60000"/>
              <a:lumOff val="40000"/>
            </a:schemeClr>
          </a:solidFill>
        </p:spPr>
        <p:txBody>
          <a:bodyPr wrap="square" rtlCol="0">
            <a:spAutoFit/>
          </a:bodyPr>
          <a:lstStyle/>
          <a:p>
            <a:pPr algn="ctr"/>
            <a:r>
              <a:rPr lang="en-US" sz="2800"/>
              <a:t>Gieo hạt giống vào chậu</a:t>
            </a:r>
          </a:p>
        </p:txBody>
      </p:sp>
      <p:sp>
        <p:nvSpPr>
          <p:cNvPr id="4" name="TextBox 3">
            <a:extLst>
              <a:ext uri="{FF2B5EF4-FFF2-40B4-BE49-F238E27FC236}">
                <a16:creationId xmlns:a16="http://schemas.microsoft.com/office/drawing/2014/main" id="{7C212B3D-00AB-F6CB-39D5-301CB121EF8E}"/>
              </a:ext>
            </a:extLst>
          </p:cNvPr>
          <p:cNvSpPr txBox="1"/>
          <p:nvPr/>
        </p:nvSpPr>
        <p:spPr>
          <a:xfrm>
            <a:off x="8244444" y="5079793"/>
            <a:ext cx="3656538" cy="523220"/>
          </a:xfrm>
          <a:prstGeom prst="rect">
            <a:avLst/>
          </a:prstGeom>
          <a:solidFill>
            <a:schemeClr val="accent4">
              <a:lumMod val="60000"/>
              <a:lumOff val="40000"/>
            </a:schemeClr>
          </a:solidFill>
        </p:spPr>
        <p:txBody>
          <a:bodyPr wrap="square" rtlCol="0">
            <a:spAutoFit/>
          </a:bodyPr>
          <a:lstStyle/>
          <a:p>
            <a:pPr algn="ctr"/>
            <a:r>
              <a:rPr lang="en-US" sz="2800"/>
              <a:t>Tưới nước</a:t>
            </a:r>
          </a:p>
        </p:txBody>
      </p:sp>
      <p:pic>
        <p:nvPicPr>
          <p:cNvPr id="6" name="Picture 5" descr="A child planting a plant&#10;&#10;Description automatically generated">
            <a:extLst>
              <a:ext uri="{FF2B5EF4-FFF2-40B4-BE49-F238E27FC236}">
                <a16:creationId xmlns:a16="http://schemas.microsoft.com/office/drawing/2014/main" id="{48DB74AB-93D2-93ED-546B-4B50709DF6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81344" y="838523"/>
            <a:ext cx="4228571" cy="5180952"/>
          </a:xfrm>
          <a:prstGeom prst="rect">
            <a:avLst/>
          </a:prstGeom>
        </p:spPr>
      </p:pic>
    </p:spTree>
    <p:extLst>
      <p:ext uri="{BB962C8B-B14F-4D97-AF65-F5344CB8AC3E}">
        <p14:creationId xmlns:p14="http://schemas.microsoft.com/office/powerpoint/2010/main" val="29902897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875E-6 3.7037E-7 L -0.64479 0.16968 " pathEditMode="relative" rAng="0" ptsTypes="AA">
                                      <p:cBhvr>
                                        <p:cTn id="6" dur="1000" fill="hold"/>
                                        <p:tgtEl>
                                          <p:spTgt spid="34"/>
                                        </p:tgtEl>
                                        <p:attrNameLst>
                                          <p:attrName>ppt_x</p:attrName>
                                          <p:attrName>ppt_y</p:attrName>
                                        </p:attrNameLst>
                                      </p:cBhvr>
                                      <p:rCtr x="-32240" y="8472"/>
                                    </p:animMotion>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875E-6 -2.96296E-6 L -0.33216 0.46042 " pathEditMode="relative" rAng="0" ptsTypes="AA">
                                      <p:cBhvr>
                                        <p:cTn id="10" dur="1000" fill="hold"/>
                                        <p:tgtEl>
                                          <p:spTgt spid="2"/>
                                        </p:tgtEl>
                                        <p:attrNameLst>
                                          <p:attrName>ppt_x</p:attrName>
                                          <p:attrName>ppt_y</p:attrName>
                                        </p:attrNameLst>
                                      </p:cBhvr>
                                      <p:rCtr x="-16615" y="23009"/>
                                    </p:animMotion>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25E-6 -4.81481E-6 L -0.32422 -0.19421 " pathEditMode="relative" rAng="0" ptsTypes="AA">
                                      <p:cBhvr>
                                        <p:cTn id="14" dur="1000" fill="hold"/>
                                        <p:tgtEl>
                                          <p:spTgt spid="3"/>
                                        </p:tgtEl>
                                        <p:attrNameLst>
                                          <p:attrName>ppt_x</p:attrName>
                                          <p:attrName>ppt_y</p:attrName>
                                        </p:attrNameLst>
                                      </p:cBhvr>
                                      <p:rCtr x="-16211" y="-9722"/>
                                    </p:animMotion>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875E-6 3.33333E-6 L -0.64479 0.12014 " pathEditMode="relative" rAng="0" ptsTypes="AA">
                                      <p:cBhvr>
                                        <p:cTn id="18" dur="1000" fill="hold"/>
                                        <p:tgtEl>
                                          <p:spTgt spid="4"/>
                                        </p:tgtEl>
                                        <p:attrNameLst>
                                          <p:attrName>ppt_x</p:attrName>
                                          <p:attrName>ppt_y</p:attrName>
                                        </p:attrNameLst>
                                      </p:cBhvr>
                                      <p:rCtr x="-32240" y="5995"/>
                                    </p:animMotion>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19" fill="hold">
                            <p:stCondLst>
                              <p:cond delay="1000"/>
                            </p:stCondLst>
                            <p:childTnLst>
                              <p:par>
                                <p:cTn id="20" presetID="42" presetClass="path" presetSubtype="0" accel="50000" decel="50000" fill="hold" nodeType="afterEffect">
                                  <p:stCondLst>
                                    <p:cond delay="0"/>
                                  </p:stCondLst>
                                  <p:childTnLst>
                                    <p:animMotion origin="layout" path="M -1.66667E-6 0 L -0.38698 0.0088 " pathEditMode="relative" rAng="0" ptsTypes="AA">
                                      <p:cBhvr>
                                        <p:cTn id="21" dur="500" fill="hold"/>
                                        <p:tgtEl>
                                          <p:spTgt spid="6"/>
                                        </p:tgtEl>
                                        <p:attrNameLst>
                                          <p:attrName>ppt_x</p:attrName>
                                          <p:attrName>ppt_y</p:attrName>
                                        </p:attrNameLst>
                                      </p:cBhvr>
                                      <p:rCtr x="-19349" y="4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 grpId="0" animBg="1"/>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226CE87-8269-5E0C-0040-65EDD4D36D93}"/>
              </a:ext>
            </a:extLst>
          </p:cNvPr>
          <p:cNvGrpSpPr/>
          <p:nvPr/>
        </p:nvGrpSpPr>
        <p:grpSpPr>
          <a:xfrm>
            <a:off x="1718557" y="75990"/>
            <a:ext cx="8754881" cy="1325563"/>
            <a:chOff x="748883" y="-3917"/>
            <a:chExt cx="8754881" cy="1618236"/>
          </a:xfrm>
          <a:solidFill>
            <a:schemeClr val="accent4">
              <a:lumMod val="40000"/>
              <a:lumOff val="60000"/>
            </a:schemeClr>
          </a:solidFill>
        </p:grpSpPr>
        <p:sp>
          <p:nvSpPr>
            <p:cNvPr id="4" name="Arrow: Pentagon 3">
              <a:extLst>
                <a:ext uri="{FF2B5EF4-FFF2-40B4-BE49-F238E27FC236}">
                  <a16:creationId xmlns:a16="http://schemas.microsoft.com/office/drawing/2014/main" id="{C4D7A4A3-DADC-F982-20A7-5CAA6963142B}"/>
                </a:ext>
              </a:extLst>
            </p:cNvPr>
            <p:cNvSpPr/>
            <p:nvPr/>
          </p:nvSpPr>
          <p:spPr>
            <a:xfrm>
              <a:off x="3387777" y="0"/>
              <a:ext cx="6115987" cy="1614319"/>
            </a:xfrm>
            <a:prstGeom prst="homePlat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Pentagon 4">
              <a:extLst>
                <a:ext uri="{FF2B5EF4-FFF2-40B4-BE49-F238E27FC236}">
                  <a16:creationId xmlns:a16="http://schemas.microsoft.com/office/drawing/2014/main" id="{C298182B-6F02-EDDD-F632-E3E24BAFE0F2}"/>
                </a:ext>
              </a:extLst>
            </p:cNvPr>
            <p:cNvSpPr/>
            <p:nvPr/>
          </p:nvSpPr>
          <p:spPr>
            <a:xfrm rot="10800000">
              <a:off x="748883" y="-3917"/>
              <a:ext cx="6115987" cy="1614319"/>
            </a:xfrm>
            <a:prstGeom prst="homePlat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78228CA-2006-3640-C5DA-95C85313679E}"/>
              </a:ext>
            </a:extLst>
          </p:cNvPr>
          <p:cNvSpPr>
            <a:spLocks noGrp="1"/>
          </p:cNvSpPr>
          <p:nvPr>
            <p:ph type="title"/>
          </p:nvPr>
        </p:nvSpPr>
        <p:spPr>
          <a:xfrm>
            <a:off x="3746917" y="126524"/>
            <a:ext cx="5052310" cy="1325563"/>
          </a:xfrm>
        </p:spPr>
        <p:txBody>
          <a:bodyPr>
            <a:normAutofit/>
          </a:bodyPr>
          <a:lstStyle/>
          <a:p>
            <a:pPr algn="ctr"/>
            <a:r>
              <a:rPr lang="en-US" sz="8800" b="1" u="sng">
                <a:ln>
                  <a:solidFill>
                    <a:sysClr val="windowText" lastClr="000000"/>
                  </a:solidFill>
                </a:ln>
                <a:solidFill>
                  <a:srgbClr val="FF0000"/>
                </a:solidFill>
                <a:latin typeface="LNTH-LuoLuoNotangYuanTi 1" pitchFamily="2" charset="-128"/>
                <a:ea typeface="LNTH-LuoLuoNotangYuanTi 1" pitchFamily="2" charset="-128"/>
                <a:cs typeface="LNTH-LuoLuoNotangYuanTi 1" pitchFamily="2" charset="-128"/>
              </a:rPr>
              <a:t>K</a:t>
            </a:r>
            <a:r>
              <a:rPr lang="en-US" sz="8800" b="1" u="sng">
                <a:ln>
                  <a:solidFill>
                    <a:sysClr val="windowText" lastClr="000000"/>
                  </a:solidFill>
                </a:ln>
                <a:solidFill>
                  <a:schemeClr val="accent2"/>
                </a:solidFill>
                <a:latin typeface="LNTH-LuoLuoNotangYuanTi 1" pitchFamily="2" charset="-128"/>
                <a:ea typeface="LNTH-LuoLuoNotangYuanTi 1" pitchFamily="2" charset="-128"/>
                <a:cs typeface="LNTH-LuoLuoNotangYuanTi 1" pitchFamily="2" charset="-128"/>
              </a:rPr>
              <a:t>Ế</a:t>
            </a:r>
            <a:r>
              <a:rPr lang="en-US" sz="8800" b="1" u="sng">
                <a:ln>
                  <a:solidFill>
                    <a:sysClr val="windowText" lastClr="000000"/>
                  </a:solidFill>
                </a:ln>
                <a:solidFill>
                  <a:srgbClr val="7030A0"/>
                </a:solidFill>
                <a:latin typeface="LNTH-LuoLuoNotangYuanTi 1" pitchFamily="2" charset="-128"/>
                <a:ea typeface="LNTH-LuoLuoNotangYuanTi 1" pitchFamily="2" charset="-128"/>
                <a:cs typeface="LNTH-LuoLuoNotangYuanTi 1" pitchFamily="2" charset="-128"/>
              </a:rPr>
              <a:t>T</a:t>
            </a:r>
            <a:r>
              <a:rPr lang="en-US" sz="8800" b="1" u="sng">
                <a:ln>
                  <a:solidFill>
                    <a:sysClr val="windowText" lastClr="000000"/>
                  </a:solidFill>
                </a:ln>
                <a:latin typeface="LNTH-LuoLuoNotangYuanTi 1" pitchFamily="2" charset="-128"/>
                <a:ea typeface="LNTH-LuoLuoNotangYuanTi 1" pitchFamily="2" charset="-128"/>
                <a:cs typeface="LNTH-LuoLuoNotangYuanTi 1" pitchFamily="2" charset="-128"/>
              </a:rPr>
              <a:t> </a:t>
            </a:r>
            <a:r>
              <a:rPr lang="en-US" sz="8800" b="1" u="sng">
                <a:ln>
                  <a:solidFill>
                    <a:sysClr val="windowText" lastClr="000000"/>
                  </a:solidFill>
                </a:ln>
                <a:solidFill>
                  <a:srgbClr val="66FF66"/>
                </a:solidFill>
                <a:latin typeface="LNTH-LuoLuoNotangYuanTi 1" pitchFamily="2" charset="-128"/>
                <a:ea typeface="LNTH-LuoLuoNotangYuanTi 1" pitchFamily="2" charset="-128"/>
                <a:cs typeface="LNTH-LuoLuoNotangYuanTi 1" pitchFamily="2" charset="-128"/>
              </a:rPr>
              <a:t>L</a:t>
            </a:r>
            <a:r>
              <a:rPr lang="en-US" sz="8800" b="1" u="sng">
                <a:ln>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U</a:t>
            </a:r>
            <a:r>
              <a:rPr lang="en-US" sz="8800" b="1" u="sng">
                <a:ln>
                  <a:solidFill>
                    <a:sysClr val="windowText" lastClr="000000"/>
                  </a:solidFill>
                </a:ln>
                <a:solidFill>
                  <a:srgbClr val="FF5050"/>
                </a:solidFill>
                <a:latin typeface="LNTH-LuoLuoNotangYuanTi 1" pitchFamily="2" charset="-128"/>
                <a:ea typeface="LNTH-LuoLuoNotangYuanTi 1" pitchFamily="2" charset="-128"/>
                <a:cs typeface="LNTH-LuoLuoNotangYuanTi 1" pitchFamily="2" charset="-128"/>
              </a:rPr>
              <a:t>Ậ</a:t>
            </a:r>
            <a:r>
              <a:rPr lang="en-US" sz="8800" b="1" u="sng">
                <a:ln>
                  <a:solidFill>
                    <a:sysClr val="windowText" lastClr="000000"/>
                  </a:solidFill>
                </a:ln>
                <a:solidFill>
                  <a:srgbClr val="00B0F0"/>
                </a:solidFill>
                <a:latin typeface="LNTH-LuoLuoNotangYuanTi 1" pitchFamily="2" charset="-128"/>
                <a:ea typeface="LNTH-LuoLuoNotangYuanTi 1" pitchFamily="2" charset="-128"/>
                <a:cs typeface="LNTH-LuoLuoNotangYuanTi 1" pitchFamily="2" charset="-128"/>
              </a:rPr>
              <a:t>N</a:t>
            </a:r>
          </a:p>
        </p:txBody>
      </p:sp>
      <p:sp>
        <p:nvSpPr>
          <p:cNvPr id="7" name="TextBox 6">
            <a:extLst>
              <a:ext uri="{FF2B5EF4-FFF2-40B4-BE49-F238E27FC236}">
                <a16:creationId xmlns:a16="http://schemas.microsoft.com/office/drawing/2014/main" id="{D2733408-83FA-344A-67FA-DA0B36BA8A07}"/>
              </a:ext>
            </a:extLst>
          </p:cNvPr>
          <p:cNvSpPr txBox="1"/>
          <p:nvPr/>
        </p:nvSpPr>
        <p:spPr>
          <a:xfrm>
            <a:off x="341026" y="1303055"/>
            <a:ext cx="11509948" cy="1323439"/>
          </a:xfrm>
          <a:prstGeom prst="rect">
            <a:avLst/>
          </a:prstGeom>
          <a:noFill/>
        </p:spPr>
        <p:txBody>
          <a:bodyPr wrap="square" rtlCol="0">
            <a:spAutoFit/>
          </a:bodyPr>
          <a:lstStyle/>
          <a:p>
            <a:pPr algn="ctr"/>
            <a:r>
              <a:rPr lang="en-US" sz="4000" b="1">
                <a:solidFill>
                  <a:srgbClr val="002060"/>
                </a:solidFill>
              </a:rPr>
              <a:t>Các bước gieo hạt trong chậu tương ứng với hình minh họa như sau:</a:t>
            </a:r>
          </a:p>
        </p:txBody>
      </p:sp>
      <p:sp>
        <p:nvSpPr>
          <p:cNvPr id="8" name="Arrow: Pentagon 7">
            <a:extLst>
              <a:ext uri="{FF2B5EF4-FFF2-40B4-BE49-F238E27FC236}">
                <a16:creationId xmlns:a16="http://schemas.microsoft.com/office/drawing/2014/main" id="{3E26F431-472A-5559-607B-F16B47BB37A2}"/>
              </a:ext>
            </a:extLst>
          </p:cNvPr>
          <p:cNvSpPr/>
          <p:nvPr/>
        </p:nvSpPr>
        <p:spPr>
          <a:xfrm>
            <a:off x="886919" y="2674680"/>
            <a:ext cx="10628027" cy="830997"/>
          </a:xfrm>
          <a:prstGeom prst="homePlat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rPr>
              <a:t>Bước 1: Chuẩn bị vật liệu, vật dụng và dụng cụ - </a:t>
            </a:r>
            <a:r>
              <a:rPr lang="en-US" sz="3600" b="1">
                <a:solidFill>
                  <a:schemeClr val="tx1"/>
                </a:solidFill>
              </a:rPr>
              <a:t>Hình a</a:t>
            </a:r>
            <a:r>
              <a:rPr lang="en-US" sz="3600">
                <a:solidFill>
                  <a:schemeClr val="tx1"/>
                </a:solidFill>
              </a:rPr>
              <a:t> </a:t>
            </a:r>
          </a:p>
        </p:txBody>
      </p:sp>
      <p:sp>
        <p:nvSpPr>
          <p:cNvPr id="9" name="Arrow: Pentagon 8">
            <a:extLst>
              <a:ext uri="{FF2B5EF4-FFF2-40B4-BE49-F238E27FC236}">
                <a16:creationId xmlns:a16="http://schemas.microsoft.com/office/drawing/2014/main" id="{510186BD-234B-C641-22EF-12A8ADA1B1C4}"/>
              </a:ext>
            </a:extLst>
          </p:cNvPr>
          <p:cNvSpPr/>
          <p:nvPr/>
        </p:nvSpPr>
        <p:spPr>
          <a:xfrm>
            <a:off x="886918" y="3700377"/>
            <a:ext cx="10628027" cy="830997"/>
          </a:xfrm>
          <a:prstGeom prst="homePlat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rPr>
              <a:t>Bước 2: Cho giá thể vào chậu – </a:t>
            </a:r>
            <a:r>
              <a:rPr lang="en-US" sz="3600" b="1">
                <a:solidFill>
                  <a:schemeClr val="tx1"/>
                </a:solidFill>
              </a:rPr>
              <a:t>Hình d</a:t>
            </a:r>
          </a:p>
        </p:txBody>
      </p:sp>
      <p:sp>
        <p:nvSpPr>
          <p:cNvPr id="10" name="Arrow: Pentagon 9">
            <a:extLst>
              <a:ext uri="{FF2B5EF4-FFF2-40B4-BE49-F238E27FC236}">
                <a16:creationId xmlns:a16="http://schemas.microsoft.com/office/drawing/2014/main" id="{6D897B58-1DB6-4BC3-36A5-2859B71DD145}"/>
              </a:ext>
            </a:extLst>
          </p:cNvPr>
          <p:cNvSpPr/>
          <p:nvPr/>
        </p:nvSpPr>
        <p:spPr>
          <a:xfrm>
            <a:off x="886918" y="4726074"/>
            <a:ext cx="10628027" cy="830997"/>
          </a:xfrm>
          <a:prstGeom prst="homePlat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rPr>
              <a:t>Bước 3: Gieo hạt giống vào chậu – </a:t>
            </a:r>
            <a:r>
              <a:rPr lang="en-US" sz="3600" b="1">
                <a:solidFill>
                  <a:schemeClr val="tx1"/>
                </a:solidFill>
              </a:rPr>
              <a:t>Hình b</a:t>
            </a:r>
            <a:r>
              <a:rPr lang="en-US" sz="3600">
                <a:solidFill>
                  <a:schemeClr val="tx1"/>
                </a:solidFill>
              </a:rPr>
              <a:t> </a:t>
            </a:r>
          </a:p>
        </p:txBody>
      </p:sp>
      <p:sp>
        <p:nvSpPr>
          <p:cNvPr id="11" name="Arrow: Pentagon 10">
            <a:extLst>
              <a:ext uri="{FF2B5EF4-FFF2-40B4-BE49-F238E27FC236}">
                <a16:creationId xmlns:a16="http://schemas.microsoft.com/office/drawing/2014/main" id="{994A353D-74DE-1FC2-DF3C-1D5D9470126C}"/>
              </a:ext>
            </a:extLst>
          </p:cNvPr>
          <p:cNvSpPr/>
          <p:nvPr/>
        </p:nvSpPr>
        <p:spPr>
          <a:xfrm>
            <a:off x="886918" y="5751771"/>
            <a:ext cx="10628027" cy="830997"/>
          </a:xfrm>
          <a:prstGeom prst="homePlate">
            <a:avLst/>
          </a:prstGeom>
          <a:solidFill>
            <a:srgbClr val="99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rPr>
              <a:t>Bước 4: Tưới nước – </a:t>
            </a:r>
            <a:r>
              <a:rPr lang="en-US" sz="3600" b="1">
                <a:solidFill>
                  <a:schemeClr val="tx1"/>
                </a:solidFill>
              </a:rPr>
              <a:t>Hình c </a:t>
            </a:r>
          </a:p>
        </p:txBody>
      </p:sp>
    </p:spTree>
    <p:extLst>
      <p:ext uri="{BB962C8B-B14F-4D97-AF65-F5344CB8AC3E}">
        <p14:creationId xmlns:p14="http://schemas.microsoft.com/office/powerpoint/2010/main" val="14967658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BAD710-1AB1-07D5-7859-44CD5199E799}"/>
              </a:ext>
            </a:extLst>
          </p:cNvPr>
          <p:cNvSpPr txBox="1"/>
          <p:nvPr/>
        </p:nvSpPr>
        <p:spPr>
          <a:xfrm>
            <a:off x="3732550" y="584616"/>
            <a:ext cx="3927423" cy="3288272"/>
          </a:xfrm>
          <a:prstGeom prst="rect">
            <a:avLst/>
          </a:prstGeom>
          <a:noFill/>
        </p:spPr>
        <p:txBody>
          <a:bodyPr wrap="square" rtlCol="0">
            <a:spAutoFit/>
          </a:bodyPr>
          <a:lstStyle/>
          <a:p>
            <a:pPr>
              <a:lnSpc>
                <a:spcPct val="120000"/>
              </a:lnSpc>
            </a:pPr>
            <a:r>
              <a:rPr lang="en-US" sz="4400">
                <a:solidFill>
                  <a:schemeClr val="bg1"/>
                </a:solidFill>
              </a:rPr>
              <a:t>Em hãy nhắc lại nội dung các bước gieo hạt trong chậu?</a:t>
            </a:r>
          </a:p>
        </p:txBody>
      </p:sp>
    </p:spTree>
    <p:extLst>
      <p:ext uri="{BB962C8B-B14F-4D97-AF65-F5344CB8AC3E}">
        <p14:creationId xmlns:p14="http://schemas.microsoft.com/office/powerpoint/2010/main" val="4105400912"/>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B7E7A78-48D6-3127-2681-C32D67EF8A38}"/>
              </a:ext>
            </a:extLst>
          </p:cNvPr>
          <p:cNvSpPr/>
          <p:nvPr/>
        </p:nvSpPr>
        <p:spPr>
          <a:xfrm>
            <a:off x="7982465" y="3785430"/>
            <a:ext cx="4168078" cy="3072570"/>
          </a:xfrm>
          <a:prstGeom prst="rect">
            <a:avLst/>
          </a:pr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23066C0-21C4-A723-AA10-D353169E1270}"/>
              </a:ext>
            </a:extLst>
          </p:cNvPr>
          <p:cNvSpPr/>
          <p:nvPr/>
        </p:nvSpPr>
        <p:spPr>
          <a:xfrm>
            <a:off x="0" y="3785430"/>
            <a:ext cx="8016240" cy="307257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AFEDF34-3D15-22DB-42C3-43035425E90D}"/>
              </a:ext>
            </a:extLst>
          </p:cNvPr>
          <p:cNvSpPr/>
          <p:nvPr/>
        </p:nvSpPr>
        <p:spPr>
          <a:xfrm>
            <a:off x="8016241" y="1"/>
            <a:ext cx="4175760" cy="378543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B4FFDB4-A30E-6D86-6B8A-194D0FF9D215}"/>
              </a:ext>
            </a:extLst>
          </p:cNvPr>
          <p:cNvSpPr/>
          <p:nvPr/>
        </p:nvSpPr>
        <p:spPr>
          <a:xfrm>
            <a:off x="-37969" y="0"/>
            <a:ext cx="8065215" cy="378543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0BCA061-0800-0A9E-E101-8DB922831C82}"/>
              </a:ext>
            </a:extLst>
          </p:cNvPr>
          <p:cNvCxnSpPr>
            <a:cxnSpLocks/>
          </p:cNvCxnSpPr>
          <p:nvPr/>
        </p:nvCxnSpPr>
        <p:spPr>
          <a:xfrm flipH="1">
            <a:off x="8016240" y="0"/>
            <a:ext cx="11006" cy="685800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F86C5C7-C08F-D218-5365-AA62FAF3324E}"/>
              </a:ext>
            </a:extLst>
          </p:cNvPr>
          <p:cNvCxnSpPr>
            <a:cxnSpLocks/>
          </p:cNvCxnSpPr>
          <p:nvPr/>
        </p:nvCxnSpPr>
        <p:spPr>
          <a:xfrm>
            <a:off x="0" y="3785667"/>
            <a:ext cx="12192000"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7731324-D076-E2EE-BA27-93D87E9FE8D8}"/>
              </a:ext>
            </a:extLst>
          </p:cNvPr>
          <p:cNvSpPr txBox="1"/>
          <p:nvPr/>
        </p:nvSpPr>
        <p:spPr>
          <a:xfrm>
            <a:off x="665215" y="209844"/>
            <a:ext cx="6960133" cy="584775"/>
          </a:xfrm>
          <a:prstGeom prst="rect">
            <a:avLst/>
          </a:prstGeom>
          <a:solidFill>
            <a:schemeClr val="accent4">
              <a:lumMod val="40000"/>
              <a:lumOff val="60000"/>
            </a:schemeClr>
          </a:solidFill>
        </p:spPr>
        <p:txBody>
          <a:bodyPr wrap="square" rtlCol="0">
            <a:spAutoFit/>
          </a:bodyPr>
          <a:lstStyle/>
          <a:p>
            <a:r>
              <a:rPr lang="en-US" sz="3200" b="1"/>
              <a:t>Chuẩn bị vật liệu , vật dụng và dụng cụ:</a:t>
            </a:r>
          </a:p>
        </p:txBody>
      </p:sp>
      <p:sp>
        <p:nvSpPr>
          <p:cNvPr id="18" name="TextBox 17">
            <a:extLst>
              <a:ext uri="{FF2B5EF4-FFF2-40B4-BE49-F238E27FC236}">
                <a16:creationId xmlns:a16="http://schemas.microsoft.com/office/drawing/2014/main" id="{9BF6C84F-2603-76B2-5134-251433C3637B}"/>
              </a:ext>
            </a:extLst>
          </p:cNvPr>
          <p:cNvSpPr txBox="1"/>
          <p:nvPr/>
        </p:nvSpPr>
        <p:spPr>
          <a:xfrm>
            <a:off x="8174144" y="1524433"/>
            <a:ext cx="3870958" cy="1964512"/>
          </a:xfrm>
          <a:prstGeom prst="rect">
            <a:avLst/>
          </a:prstGeom>
          <a:noFill/>
        </p:spPr>
        <p:txBody>
          <a:bodyPr wrap="square" rtlCol="0">
            <a:spAutoFit/>
          </a:bodyPr>
          <a:lstStyle/>
          <a:p>
            <a:pPr algn="just">
              <a:lnSpc>
                <a:spcPct val="150000"/>
              </a:lnSpc>
            </a:pPr>
            <a:r>
              <a:rPr lang="en-US" sz="2800"/>
              <a:t>Cho giá thể vào chậu sao cho thấp hơn miệng chậu khoảng 2cm – 5cm.</a:t>
            </a:r>
          </a:p>
        </p:txBody>
      </p:sp>
      <p:sp>
        <p:nvSpPr>
          <p:cNvPr id="23" name="TextBox 22">
            <a:extLst>
              <a:ext uri="{FF2B5EF4-FFF2-40B4-BE49-F238E27FC236}">
                <a16:creationId xmlns:a16="http://schemas.microsoft.com/office/drawing/2014/main" id="{B4AB8ACB-8C69-7655-2EA7-02309E3E00E2}"/>
              </a:ext>
            </a:extLst>
          </p:cNvPr>
          <p:cNvSpPr txBox="1"/>
          <p:nvPr/>
        </p:nvSpPr>
        <p:spPr>
          <a:xfrm>
            <a:off x="8202980" y="971144"/>
            <a:ext cx="3859952" cy="584775"/>
          </a:xfrm>
          <a:prstGeom prst="rect">
            <a:avLst/>
          </a:prstGeom>
          <a:solidFill>
            <a:srgbClr val="FF7C80"/>
          </a:solidFill>
        </p:spPr>
        <p:txBody>
          <a:bodyPr wrap="square" rtlCol="0">
            <a:spAutoFit/>
          </a:bodyPr>
          <a:lstStyle/>
          <a:p>
            <a:r>
              <a:rPr lang="en-US" sz="3200" b="1"/>
              <a:t>Cho giá thể vào chậu:</a:t>
            </a:r>
          </a:p>
        </p:txBody>
      </p:sp>
      <p:sp>
        <p:nvSpPr>
          <p:cNvPr id="24" name="TextBox 23">
            <a:extLst>
              <a:ext uri="{FF2B5EF4-FFF2-40B4-BE49-F238E27FC236}">
                <a16:creationId xmlns:a16="http://schemas.microsoft.com/office/drawing/2014/main" id="{4C3F2A4D-4122-CCA9-1599-4F7909B0288C}"/>
              </a:ext>
            </a:extLst>
          </p:cNvPr>
          <p:cNvSpPr txBox="1"/>
          <p:nvPr/>
        </p:nvSpPr>
        <p:spPr>
          <a:xfrm>
            <a:off x="41457" y="971144"/>
            <a:ext cx="8441461" cy="2643159"/>
          </a:xfrm>
          <a:prstGeom prst="rect">
            <a:avLst/>
          </a:prstGeom>
          <a:noFill/>
        </p:spPr>
        <p:txBody>
          <a:bodyPr wrap="square" rtlCol="0">
            <a:spAutoFit/>
          </a:bodyPr>
          <a:lstStyle/>
          <a:p>
            <a:pPr marL="285750" indent="-285750">
              <a:lnSpc>
                <a:spcPct val="120000"/>
              </a:lnSpc>
              <a:buFontTx/>
              <a:buChar char="-"/>
            </a:pPr>
            <a:r>
              <a:rPr lang="en-US" sz="2800"/>
              <a:t>Hạt giống đã được ngâm, ủ đến khi nứt vỏ hoặc nhú mầm.</a:t>
            </a:r>
          </a:p>
          <a:p>
            <a:pPr marL="285750" indent="-285750">
              <a:lnSpc>
                <a:spcPct val="120000"/>
              </a:lnSpc>
              <a:buFontTx/>
              <a:buChar char="-"/>
            </a:pPr>
            <a:r>
              <a:rPr lang="en-US" sz="2800"/>
              <a:t>Chậu trồng có lỗ thoát nước và đĩa lót bên dưới.</a:t>
            </a:r>
          </a:p>
          <a:p>
            <a:pPr marL="285750" indent="-285750">
              <a:lnSpc>
                <a:spcPct val="120000"/>
              </a:lnSpc>
              <a:buFontTx/>
              <a:buChar char="-"/>
            </a:pPr>
            <a:r>
              <a:rPr lang="en-US" sz="2800"/>
              <a:t>Giá thể phù hợp cho hạt giống nảy mầm.</a:t>
            </a:r>
          </a:p>
          <a:p>
            <a:pPr marL="285750" indent="-285750">
              <a:lnSpc>
                <a:spcPct val="120000"/>
              </a:lnSpc>
              <a:buFontTx/>
              <a:buChar char="-"/>
            </a:pPr>
            <a:r>
              <a:rPr lang="en-US" sz="2800"/>
              <a:t>Xẻng nhỏ, găng tay làm vườn, chĩa ba, bình tưới cây.</a:t>
            </a:r>
          </a:p>
        </p:txBody>
      </p:sp>
      <p:sp>
        <p:nvSpPr>
          <p:cNvPr id="25" name="TextBox 24">
            <a:extLst>
              <a:ext uri="{FF2B5EF4-FFF2-40B4-BE49-F238E27FC236}">
                <a16:creationId xmlns:a16="http://schemas.microsoft.com/office/drawing/2014/main" id="{6338A1BB-AEB0-F9B0-D825-AF9C5A5E518C}"/>
              </a:ext>
            </a:extLst>
          </p:cNvPr>
          <p:cNvSpPr txBox="1"/>
          <p:nvPr/>
        </p:nvSpPr>
        <p:spPr>
          <a:xfrm>
            <a:off x="1643069" y="3938388"/>
            <a:ext cx="5004424" cy="584775"/>
          </a:xfrm>
          <a:prstGeom prst="rect">
            <a:avLst/>
          </a:prstGeom>
          <a:solidFill>
            <a:schemeClr val="accent5">
              <a:lumMod val="60000"/>
              <a:lumOff val="40000"/>
            </a:schemeClr>
          </a:solidFill>
        </p:spPr>
        <p:txBody>
          <a:bodyPr wrap="square" rtlCol="0">
            <a:spAutoFit/>
          </a:bodyPr>
          <a:lstStyle/>
          <a:p>
            <a:pPr algn="ctr"/>
            <a:r>
              <a:rPr lang="en-US" sz="3200" b="1"/>
              <a:t>Gieo hạt giống vào chậu:</a:t>
            </a:r>
          </a:p>
        </p:txBody>
      </p:sp>
      <p:sp>
        <p:nvSpPr>
          <p:cNvPr id="26" name="TextBox 25">
            <a:extLst>
              <a:ext uri="{FF2B5EF4-FFF2-40B4-BE49-F238E27FC236}">
                <a16:creationId xmlns:a16="http://schemas.microsoft.com/office/drawing/2014/main" id="{B9B58288-1E5D-3B35-168C-ECDEA18A6469}"/>
              </a:ext>
            </a:extLst>
          </p:cNvPr>
          <p:cNvSpPr txBox="1"/>
          <p:nvPr/>
        </p:nvSpPr>
        <p:spPr>
          <a:xfrm>
            <a:off x="41457" y="4676118"/>
            <a:ext cx="8016240" cy="2126095"/>
          </a:xfrm>
          <a:prstGeom prst="rect">
            <a:avLst/>
          </a:prstGeom>
          <a:noFill/>
        </p:spPr>
        <p:txBody>
          <a:bodyPr wrap="square" rtlCol="0">
            <a:spAutoFit/>
          </a:bodyPr>
          <a:lstStyle/>
          <a:p>
            <a:pPr marL="285750" indent="-285750" algn="just">
              <a:lnSpc>
                <a:spcPct val="120000"/>
              </a:lnSpc>
              <a:buFontTx/>
              <a:buChar char="-"/>
            </a:pPr>
            <a:r>
              <a:rPr lang="en-US" sz="2800"/>
              <a:t>Tạo các lỗ cách đều nhau trên bề mặt giá thể; cho hạt giống vào lỗ đã tạo (một số hạt giống có thể gieo vãi đều nhau trên mặt giá thể).</a:t>
            </a:r>
          </a:p>
          <a:p>
            <a:pPr marL="285750" indent="-285750" algn="just">
              <a:lnSpc>
                <a:spcPct val="120000"/>
              </a:lnSpc>
              <a:buFontTx/>
              <a:buChar char="-"/>
            </a:pPr>
            <a:r>
              <a:rPr lang="en-US" sz="2800"/>
              <a:t>Phủ lên hạt một lớp giá thể mỏng sau khi gieo hạt.</a:t>
            </a:r>
          </a:p>
        </p:txBody>
      </p:sp>
      <p:sp>
        <p:nvSpPr>
          <p:cNvPr id="28" name="TextBox 27">
            <a:extLst>
              <a:ext uri="{FF2B5EF4-FFF2-40B4-BE49-F238E27FC236}">
                <a16:creationId xmlns:a16="http://schemas.microsoft.com/office/drawing/2014/main" id="{CD660CF6-DB59-CB0E-D519-49C661177AA9}"/>
              </a:ext>
            </a:extLst>
          </p:cNvPr>
          <p:cNvSpPr txBox="1"/>
          <p:nvPr/>
        </p:nvSpPr>
        <p:spPr>
          <a:xfrm>
            <a:off x="8220660" y="4966140"/>
            <a:ext cx="3870958" cy="1318181"/>
          </a:xfrm>
          <a:prstGeom prst="rect">
            <a:avLst/>
          </a:prstGeom>
          <a:noFill/>
        </p:spPr>
        <p:txBody>
          <a:bodyPr wrap="square" rtlCol="0">
            <a:spAutoFit/>
          </a:bodyPr>
          <a:lstStyle/>
          <a:p>
            <a:pPr algn="just">
              <a:lnSpc>
                <a:spcPct val="150000"/>
              </a:lnSpc>
            </a:pPr>
            <a:r>
              <a:rPr lang="en-US" sz="2800"/>
              <a:t>Dùng bình tưới cây tưới nước đủ ấm lên giá thể.</a:t>
            </a:r>
          </a:p>
        </p:txBody>
      </p:sp>
      <p:sp>
        <p:nvSpPr>
          <p:cNvPr id="29" name="TextBox 28">
            <a:extLst>
              <a:ext uri="{FF2B5EF4-FFF2-40B4-BE49-F238E27FC236}">
                <a16:creationId xmlns:a16="http://schemas.microsoft.com/office/drawing/2014/main" id="{98700E5D-3C59-FDBA-780E-6AC85603F9B3}"/>
              </a:ext>
            </a:extLst>
          </p:cNvPr>
          <p:cNvSpPr txBox="1"/>
          <p:nvPr/>
        </p:nvSpPr>
        <p:spPr>
          <a:xfrm>
            <a:off x="8978253" y="3934170"/>
            <a:ext cx="2355773" cy="584774"/>
          </a:xfrm>
          <a:prstGeom prst="rect">
            <a:avLst/>
          </a:prstGeom>
          <a:solidFill>
            <a:srgbClr val="66FF66"/>
          </a:solidFill>
        </p:spPr>
        <p:txBody>
          <a:bodyPr wrap="square" rtlCol="0">
            <a:spAutoFit/>
          </a:bodyPr>
          <a:lstStyle/>
          <a:p>
            <a:pPr algn="ctr"/>
            <a:r>
              <a:rPr lang="en-US" sz="3200" b="1"/>
              <a:t>Tưới nước:</a:t>
            </a:r>
          </a:p>
        </p:txBody>
      </p:sp>
      <p:pic>
        <p:nvPicPr>
          <p:cNvPr id="1026" name="Picture 2">
            <a:extLst>
              <a:ext uri="{FF2B5EF4-FFF2-40B4-BE49-F238E27FC236}">
                <a16:creationId xmlns:a16="http://schemas.microsoft.com/office/drawing/2014/main" id="{54D5CF26-347B-E11F-A14D-7868E3756B3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949" b="96193" l="9947" r="89876">
                        <a14:foregroundMark x1="62345" y1="5076" x2="62345" y2="5076"/>
                        <a14:foregroundMark x1="61279" y1="12310" x2="57194" y2="25635"/>
                        <a14:foregroundMark x1="61279" y1="96193" x2="61279" y2="96193"/>
                        <a14:foregroundMark x1="52220" y1="91117" x2="45648" y2="74619"/>
                      </a14:backgroundRemoval>
                    </a14:imgEffect>
                  </a14:imgLayer>
                </a14:imgProps>
              </a:ext>
              <a:ext uri="{28A0092B-C50C-407E-A947-70E740481C1C}">
                <a14:useLocalDpi xmlns:a14="http://schemas.microsoft.com/office/drawing/2010/main" val="0"/>
              </a:ext>
            </a:extLst>
          </a:blip>
          <a:srcRect/>
          <a:stretch>
            <a:fillRect/>
          </a:stretch>
        </p:blipFill>
        <p:spPr bwMode="auto">
          <a:xfrm>
            <a:off x="-37969" y="0"/>
            <a:ext cx="804021" cy="1125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9A919C9-779C-37D9-0FA4-802F3BF6C74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426" b="95558" l="6750" r="96803">
                        <a14:foregroundMark x1="62345" y1="5076" x2="62345" y2="5076"/>
                        <a14:foregroundMark x1="64298" y1="5457" x2="77975" y2="25254"/>
                        <a14:foregroundMark x1="84902" y1="20178" x2="97158" y2="36041"/>
                        <a14:foregroundMark x1="57726" y1="95178" x2="60213" y2="84010"/>
                        <a14:foregroundMark x1="8881" y1="78934" x2="6750" y2="84264"/>
                        <a14:foregroundMark x1="58259" y1="3553" x2="58259" y2="3553"/>
                        <a14:foregroundMark x1="53108" y1="95558" x2="87211" y2="88452"/>
                        <a14:foregroundMark x1="87211" y1="88452" x2="91474" y2="79442"/>
                        <a14:foregroundMark x1="91474" y1="79442" x2="91474" y2="77792"/>
                      </a14:backgroundRemoval>
                    </a14:imgEffect>
                  </a14:imgLayer>
                </a14:imgProps>
              </a:ext>
              <a:ext uri="{28A0092B-C50C-407E-A947-70E740481C1C}">
                <a14:useLocalDpi xmlns:a14="http://schemas.microsoft.com/office/drawing/2010/main" val="0"/>
              </a:ext>
            </a:extLst>
          </a:blip>
          <a:srcRect/>
          <a:stretch>
            <a:fillRect/>
          </a:stretch>
        </p:blipFill>
        <p:spPr bwMode="auto">
          <a:xfrm>
            <a:off x="8068495" y="46125"/>
            <a:ext cx="737985" cy="10330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750BDAB-7767-C507-266D-DF5B265CB66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73" b="94416" l="4263" r="95915">
                        <a14:foregroundMark x1="53641" y1="3553" x2="58792" y2="20558"/>
                        <a14:foregroundMark x1="7815" y1="21574" x2="18828" y2="30330"/>
                        <a14:foregroundMark x1="63233" y1="20939" x2="84902" y2="34645"/>
                        <a14:foregroundMark x1="76377" y1="18401" x2="74956" y2="34898"/>
                        <a14:foregroundMark x1="95560" y1="51904" x2="96092" y2="65228"/>
                        <a14:foregroundMark x1="4263" y1="70685" x2="11901" y2="82868"/>
                        <a14:foregroundMark x1="20959" y1="91117" x2="59325" y2="94416"/>
                      </a14:backgroundRemoval>
                    </a14:imgEffect>
                  </a14:imgLayer>
                </a14:imgProps>
              </a:ext>
              <a:ext uri="{28A0092B-C50C-407E-A947-70E740481C1C}">
                <a14:useLocalDpi xmlns:a14="http://schemas.microsoft.com/office/drawing/2010/main" val="0"/>
              </a:ext>
            </a:extLst>
          </a:blip>
          <a:srcRect/>
          <a:stretch>
            <a:fillRect/>
          </a:stretch>
        </p:blipFill>
        <p:spPr bwMode="auto">
          <a:xfrm>
            <a:off x="1011296" y="3710805"/>
            <a:ext cx="736857" cy="10315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2214EEE-D977-2D19-282C-46C5F138003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569" b="97335" l="3020" r="94139">
                        <a14:foregroundMark x1="72824" y1="4695" x2="80462" y2="18020"/>
                        <a14:foregroundMark x1="94139" y1="62310" x2="94139" y2="62310"/>
                        <a14:foregroundMark x1="60213" y1="27792" x2="60746" y2="38579"/>
                        <a14:foregroundMark x1="77975" y1="33883" x2="83481" y2="43909"/>
                        <a14:foregroundMark x1="74423" y1="38959" x2="76909" y2="47208"/>
                        <a14:foregroundMark x1="45648" y1="62690" x2="60213" y2="64467"/>
                        <a14:foregroundMark x1="24512" y1="38959" x2="34458" y2="45812"/>
                        <a14:foregroundMark x1="28419" y1="39340" x2="38011" y2="41751"/>
                        <a14:foregroundMark x1="3197" y1="60533" x2="33570" y2="69162"/>
                        <a14:foregroundMark x1="64831" y1="97335" x2="68917" y2="85787"/>
                      </a14:backgroundRemoval>
                    </a14:imgEffect>
                  </a14:imgLayer>
                </a14:imgProps>
              </a:ext>
              <a:ext uri="{28A0092B-C50C-407E-A947-70E740481C1C}">
                <a14:useLocalDpi xmlns:a14="http://schemas.microsoft.com/office/drawing/2010/main" val="0"/>
              </a:ext>
            </a:extLst>
          </a:blip>
          <a:srcRect/>
          <a:stretch>
            <a:fillRect/>
          </a:stretch>
        </p:blipFill>
        <p:spPr bwMode="auto">
          <a:xfrm>
            <a:off x="8215427" y="3763961"/>
            <a:ext cx="762826" cy="1067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435879"/>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wipe(left)">
                                      <p:cBhvr>
                                        <p:cTn id="21" dur="500"/>
                                        <p:tgtEl>
                                          <p:spTgt spid="1028"/>
                                        </p:tgtEl>
                                      </p:cBhvr>
                                    </p:animEffec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par>
                                <p:cTn id="22" presetID="22" presetClass="entr" presetSubtype="8"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30"/>
                                        </p:tgtEl>
                                        <p:attrNameLst>
                                          <p:attrName>style.visibility</p:attrName>
                                        </p:attrNameLst>
                                      </p:cBhvr>
                                      <p:to>
                                        <p:strVal val="visible"/>
                                      </p:to>
                                    </p:set>
                                    <p:animEffect transition="in" filter="wipe(left)">
                                      <p:cBhvr>
                                        <p:cTn id="35" dur="500"/>
                                        <p:tgtEl>
                                          <p:spTgt spid="1030"/>
                                        </p:tgtEl>
                                      </p:cBhvr>
                                    </p:animEffec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6" presetID="22" presetClass="entr" presetSubtype="8"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par>
                          <p:cTn id="39" fill="hold">
                            <p:stCondLst>
                              <p:cond delay="500"/>
                            </p:stCondLst>
                            <p:childTnLst>
                              <p:par>
                                <p:cTn id="40" presetID="53" presetClass="entr" presetSubtype="16"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032"/>
                                        </p:tgtEl>
                                        <p:attrNameLst>
                                          <p:attrName>style.visibility</p:attrName>
                                        </p:attrNameLst>
                                      </p:cBhvr>
                                      <p:to>
                                        <p:strVal val="visible"/>
                                      </p:to>
                                    </p:set>
                                    <p:animEffect transition="in" filter="wipe(left)">
                                      <p:cBhvr>
                                        <p:cTn id="49" dur="500"/>
                                        <p:tgtEl>
                                          <p:spTgt spid="1032"/>
                                        </p:tgtEl>
                                      </p:cBhvr>
                                    </p:animEffec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0" presetID="22" presetClass="entr" presetSubtype="8"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fltVal val="0"/>
                                          </p:val>
                                        </p:tav>
                                        <p:tav tm="100000">
                                          <p:val>
                                            <p:strVal val="#ppt_h"/>
                                          </p:val>
                                        </p:tav>
                                      </p:tavLst>
                                    </p:anim>
                                    <p:animEffect transition="in" filter="fade">
                                      <p:cBhvr>
                                        <p:cTn id="5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3" grpId="0" animBg="1"/>
      <p:bldP spid="24" grpId="0"/>
      <p:bldP spid="25" grpId="0" animBg="1"/>
      <p:bldP spid="26" grpId="0"/>
      <p:bldP spid="28" grpId="0"/>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5423072-C363-91C0-1F9B-14630B59446B}"/>
              </a:ext>
            </a:extLst>
          </p:cNvPr>
          <p:cNvGrpSpPr/>
          <p:nvPr/>
        </p:nvGrpSpPr>
        <p:grpSpPr>
          <a:xfrm>
            <a:off x="1718557" y="75990"/>
            <a:ext cx="8754881" cy="1325563"/>
            <a:chOff x="748883" y="-3917"/>
            <a:chExt cx="8754881" cy="1618236"/>
          </a:xfrm>
          <a:solidFill>
            <a:schemeClr val="accent4">
              <a:lumMod val="40000"/>
              <a:lumOff val="60000"/>
            </a:schemeClr>
          </a:solidFill>
        </p:grpSpPr>
        <p:sp>
          <p:nvSpPr>
            <p:cNvPr id="4" name="Arrow: Pentagon 3">
              <a:extLst>
                <a:ext uri="{FF2B5EF4-FFF2-40B4-BE49-F238E27FC236}">
                  <a16:creationId xmlns:a16="http://schemas.microsoft.com/office/drawing/2014/main" id="{090B646E-39A5-0C4A-A386-B53C8998FFA0}"/>
                </a:ext>
              </a:extLst>
            </p:cNvPr>
            <p:cNvSpPr/>
            <p:nvPr/>
          </p:nvSpPr>
          <p:spPr>
            <a:xfrm>
              <a:off x="3387777" y="0"/>
              <a:ext cx="6115987" cy="1614319"/>
            </a:xfrm>
            <a:prstGeom prst="homePlat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Pentagon 4">
              <a:extLst>
                <a:ext uri="{FF2B5EF4-FFF2-40B4-BE49-F238E27FC236}">
                  <a16:creationId xmlns:a16="http://schemas.microsoft.com/office/drawing/2014/main" id="{01D8F81F-44A2-204D-46F8-45F7F6A08705}"/>
                </a:ext>
              </a:extLst>
            </p:cNvPr>
            <p:cNvSpPr/>
            <p:nvPr/>
          </p:nvSpPr>
          <p:spPr>
            <a:xfrm rot="10800000">
              <a:off x="748883" y="-3917"/>
              <a:ext cx="6115987" cy="1614319"/>
            </a:xfrm>
            <a:prstGeom prst="homePlat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78228CA-2006-3640-C5DA-95C85313679E}"/>
              </a:ext>
            </a:extLst>
          </p:cNvPr>
          <p:cNvSpPr>
            <a:spLocks noGrp="1"/>
          </p:cNvSpPr>
          <p:nvPr>
            <p:ph type="title"/>
          </p:nvPr>
        </p:nvSpPr>
        <p:spPr>
          <a:xfrm>
            <a:off x="3686956" y="165111"/>
            <a:ext cx="5052310" cy="1325563"/>
          </a:xfrm>
        </p:spPr>
        <p:txBody>
          <a:bodyPr>
            <a:normAutofit/>
          </a:bodyPr>
          <a:lstStyle/>
          <a:p>
            <a:pPr algn="ctr"/>
            <a:r>
              <a:rPr lang="en-US" sz="8800" b="1">
                <a:ln>
                  <a:solidFill>
                    <a:sysClr val="windowText" lastClr="000000"/>
                  </a:solidFill>
                </a:ln>
                <a:solidFill>
                  <a:srgbClr val="FF0000"/>
                </a:solidFill>
                <a:latin typeface="LNTH-LuoLuoNotangYuanTi 1" pitchFamily="2" charset="-128"/>
                <a:ea typeface="LNTH-LuoLuoNotangYuanTi 1" pitchFamily="2" charset="-128"/>
                <a:cs typeface="LNTH-LuoLuoNotangYuanTi 1" pitchFamily="2" charset="-128"/>
              </a:rPr>
              <a:t>K</a:t>
            </a:r>
            <a:r>
              <a:rPr lang="en-US" sz="8800" b="1">
                <a:ln>
                  <a:solidFill>
                    <a:sysClr val="windowText" lastClr="000000"/>
                  </a:solidFill>
                </a:ln>
                <a:solidFill>
                  <a:schemeClr val="accent2"/>
                </a:solidFill>
                <a:latin typeface="LNTH-LuoLuoNotangYuanTi 1" pitchFamily="2" charset="-128"/>
                <a:ea typeface="LNTH-LuoLuoNotangYuanTi 1" pitchFamily="2" charset="-128"/>
                <a:cs typeface="LNTH-LuoLuoNotangYuanTi 1" pitchFamily="2" charset="-128"/>
              </a:rPr>
              <a:t>Ế</a:t>
            </a:r>
            <a:r>
              <a:rPr lang="en-US" sz="8800" b="1">
                <a:ln>
                  <a:solidFill>
                    <a:sysClr val="windowText" lastClr="000000"/>
                  </a:solidFill>
                </a:ln>
                <a:solidFill>
                  <a:srgbClr val="7030A0"/>
                </a:solidFill>
                <a:latin typeface="LNTH-LuoLuoNotangYuanTi 1" pitchFamily="2" charset="-128"/>
                <a:ea typeface="LNTH-LuoLuoNotangYuanTi 1" pitchFamily="2" charset="-128"/>
                <a:cs typeface="LNTH-LuoLuoNotangYuanTi 1" pitchFamily="2" charset="-128"/>
              </a:rPr>
              <a:t>T</a:t>
            </a:r>
            <a:r>
              <a:rPr lang="en-US" sz="8800" b="1">
                <a:ln>
                  <a:solidFill>
                    <a:sysClr val="windowText" lastClr="000000"/>
                  </a:solidFill>
                </a:ln>
                <a:latin typeface="LNTH-LuoLuoNotangYuanTi 1" pitchFamily="2" charset="-128"/>
                <a:ea typeface="LNTH-LuoLuoNotangYuanTi 1" pitchFamily="2" charset="-128"/>
                <a:cs typeface="LNTH-LuoLuoNotangYuanTi 1" pitchFamily="2" charset="-128"/>
              </a:rPr>
              <a:t> </a:t>
            </a:r>
            <a:r>
              <a:rPr lang="en-US" sz="8800" b="1">
                <a:ln>
                  <a:solidFill>
                    <a:sysClr val="windowText" lastClr="000000"/>
                  </a:solidFill>
                </a:ln>
                <a:solidFill>
                  <a:srgbClr val="66FF66"/>
                </a:solidFill>
                <a:latin typeface="LNTH-LuoLuoNotangYuanTi 1" pitchFamily="2" charset="-128"/>
                <a:ea typeface="LNTH-LuoLuoNotangYuanTi 1" pitchFamily="2" charset="-128"/>
                <a:cs typeface="LNTH-LuoLuoNotangYuanTi 1" pitchFamily="2" charset="-128"/>
              </a:rPr>
              <a:t>L</a:t>
            </a:r>
            <a:r>
              <a:rPr lang="en-US" sz="8800" b="1">
                <a:ln>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U</a:t>
            </a:r>
            <a:r>
              <a:rPr lang="en-US" sz="8800" b="1">
                <a:ln>
                  <a:solidFill>
                    <a:sysClr val="windowText" lastClr="000000"/>
                  </a:solidFill>
                </a:ln>
                <a:solidFill>
                  <a:srgbClr val="FF5050"/>
                </a:solidFill>
                <a:latin typeface="LNTH-LuoLuoNotangYuanTi 1" pitchFamily="2" charset="-128"/>
                <a:ea typeface="LNTH-LuoLuoNotangYuanTi 1" pitchFamily="2" charset="-128"/>
                <a:cs typeface="LNTH-LuoLuoNotangYuanTi 1" pitchFamily="2" charset="-128"/>
              </a:rPr>
              <a:t>Ậ</a:t>
            </a:r>
            <a:r>
              <a:rPr lang="en-US" sz="8800" b="1">
                <a:ln>
                  <a:solidFill>
                    <a:sysClr val="windowText" lastClr="000000"/>
                  </a:solidFill>
                </a:ln>
                <a:solidFill>
                  <a:srgbClr val="00B0F0"/>
                </a:solidFill>
                <a:latin typeface="LNTH-LuoLuoNotangYuanTi 1" pitchFamily="2" charset="-128"/>
                <a:ea typeface="LNTH-LuoLuoNotangYuanTi 1" pitchFamily="2" charset="-128"/>
                <a:cs typeface="LNTH-LuoLuoNotangYuanTi 1" pitchFamily="2" charset="-128"/>
              </a:rPr>
              <a:t>N</a:t>
            </a:r>
          </a:p>
        </p:txBody>
      </p:sp>
      <p:sp>
        <p:nvSpPr>
          <p:cNvPr id="7" name="TextBox 6">
            <a:extLst>
              <a:ext uri="{FF2B5EF4-FFF2-40B4-BE49-F238E27FC236}">
                <a16:creationId xmlns:a16="http://schemas.microsoft.com/office/drawing/2014/main" id="{D2733408-83FA-344A-67FA-DA0B36BA8A07}"/>
              </a:ext>
            </a:extLst>
          </p:cNvPr>
          <p:cNvSpPr txBox="1"/>
          <p:nvPr/>
        </p:nvSpPr>
        <p:spPr>
          <a:xfrm>
            <a:off x="2198558" y="1529628"/>
            <a:ext cx="8489430" cy="830997"/>
          </a:xfrm>
          <a:prstGeom prst="rect">
            <a:avLst/>
          </a:prstGeom>
          <a:noFill/>
        </p:spPr>
        <p:txBody>
          <a:bodyPr wrap="square" rtlCol="0">
            <a:spAutoFit/>
          </a:bodyPr>
          <a:lstStyle/>
          <a:p>
            <a:r>
              <a:rPr lang="en-US" sz="4800" b="1" u="sng">
                <a:solidFill>
                  <a:srgbClr val="002060"/>
                </a:solidFill>
              </a:rPr>
              <a:t>Có 4 bước gieo hạt trong chậu:</a:t>
            </a:r>
          </a:p>
        </p:txBody>
      </p:sp>
      <p:sp>
        <p:nvSpPr>
          <p:cNvPr id="8" name="Arrow: Pentagon 7">
            <a:extLst>
              <a:ext uri="{FF2B5EF4-FFF2-40B4-BE49-F238E27FC236}">
                <a16:creationId xmlns:a16="http://schemas.microsoft.com/office/drawing/2014/main" id="{3E26F431-472A-5559-607B-F16B47BB37A2}"/>
              </a:ext>
            </a:extLst>
          </p:cNvPr>
          <p:cNvSpPr/>
          <p:nvPr/>
        </p:nvSpPr>
        <p:spPr>
          <a:xfrm>
            <a:off x="437214" y="2672954"/>
            <a:ext cx="10628027" cy="830997"/>
          </a:xfrm>
          <a:prstGeom prst="homePlat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rPr>
              <a:t>Bước 1: Chuẩn bị vật liệu, vật dụng và dụng cụ. </a:t>
            </a:r>
          </a:p>
        </p:txBody>
      </p:sp>
      <p:sp>
        <p:nvSpPr>
          <p:cNvPr id="9" name="Arrow: Pentagon 8">
            <a:extLst>
              <a:ext uri="{FF2B5EF4-FFF2-40B4-BE49-F238E27FC236}">
                <a16:creationId xmlns:a16="http://schemas.microsoft.com/office/drawing/2014/main" id="{510186BD-234B-C641-22EF-12A8ADA1B1C4}"/>
              </a:ext>
            </a:extLst>
          </p:cNvPr>
          <p:cNvSpPr/>
          <p:nvPr/>
        </p:nvSpPr>
        <p:spPr>
          <a:xfrm>
            <a:off x="437213" y="3698651"/>
            <a:ext cx="10628027" cy="830997"/>
          </a:xfrm>
          <a:prstGeom prst="homePlat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rPr>
              <a:t>Bước 2: Cho giá thể vào chậu. </a:t>
            </a:r>
          </a:p>
        </p:txBody>
      </p:sp>
      <p:sp>
        <p:nvSpPr>
          <p:cNvPr id="10" name="Arrow: Pentagon 9">
            <a:extLst>
              <a:ext uri="{FF2B5EF4-FFF2-40B4-BE49-F238E27FC236}">
                <a16:creationId xmlns:a16="http://schemas.microsoft.com/office/drawing/2014/main" id="{6D897B58-1DB6-4BC3-36A5-2859B71DD145}"/>
              </a:ext>
            </a:extLst>
          </p:cNvPr>
          <p:cNvSpPr/>
          <p:nvPr/>
        </p:nvSpPr>
        <p:spPr>
          <a:xfrm>
            <a:off x="437213" y="4724348"/>
            <a:ext cx="10628027" cy="830997"/>
          </a:xfrm>
          <a:prstGeom prst="homePlat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rPr>
              <a:t>Bước 3: Gieo hạt giống vào chậu. </a:t>
            </a:r>
          </a:p>
        </p:txBody>
      </p:sp>
      <p:sp>
        <p:nvSpPr>
          <p:cNvPr id="11" name="Arrow: Pentagon 10">
            <a:extLst>
              <a:ext uri="{FF2B5EF4-FFF2-40B4-BE49-F238E27FC236}">
                <a16:creationId xmlns:a16="http://schemas.microsoft.com/office/drawing/2014/main" id="{994A353D-74DE-1FC2-DF3C-1D5D9470126C}"/>
              </a:ext>
            </a:extLst>
          </p:cNvPr>
          <p:cNvSpPr/>
          <p:nvPr/>
        </p:nvSpPr>
        <p:spPr>
          <a:xfrm>
            <a:off x="437213" y="5750045"/>
            <a:ext cx="10628027" cy="830997"/>
          </a:xfrm>
          <a:prstGeom prst="homePlate">
            <a:avLst/>
          </a:prstGeom>
          <a:solidFill>
            <a:srgbClr val="99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rPr>
              <a:t>Bước 4: Tưới nước. </a:t>
            </a:r>
          </a:p>
        </p:txBody>
      </p:sp>
      <p:pic>
        <p:nvPicPr>
          <p:cNvPr id="12" name="Picture 11">
            <a:extLst>
              <a:ext uri="{FF2B5EF4-FFF2-40B4-BE49-F238E27FC236}">
                <a16:creationId xmlns:a16="http://schemas.microsoft.com/office/drawing/2014/main" id="{626304B1-6493-28EB-B0B5-39C462ED5C09}"/>
              </a:ext>
            </a:extLst>
          </p:cNvPr>
          <p:cNvPicPr>
            <a:picLocks noChangeAspect="1"/>
          </p:cNvPicPr>
          <p:nvPr/>
        </p:nvPicPr>
        <p:blipFill>
          <a:blip r:embed="rId5"/>
          <a:stretch>
            <a:fillRect/>
          </a:stretch>
        </p:blipFill>
        <p:spPr>
          <a:xfrm>
            <a:off x="10134155" y="2326987"/>
            <a:ext cx="2057845" cy="1522931"/>
          </a:xfrm>
          <a:prstGeom prst="rect">
            <a:avLst/>
          </a:prstGeom>
        </p:spPr>
      </p:pic>
      <p:pic>
        <p:nvPicPr>
          <p:cNvPr id="13" name="Picture 12">
            <a:extLst>
              <a:ext uri="{FF2B5EF4-FFF2-40B4-BE49-F238E27FC236}">
                <a16:creationId xmlns:a16="http://schemas.microsoft.com/office/drawing/2014/main" id="{5F327FEE-9E43-A66E-7AC4-105FD6672D58}"/>
              </a:ext>
            </a:extLst>
          </p:cNvPr>
          <p:cNvPicPr>
            <a:picLocks noChangeAspect="1"/>
          </p:cNvPicPr>
          <p:nvPr/>
        </p:nvPicPr>
        <p:blipFill>
          <a:blip r:embed="rId6"/>
          <a:stretch>
            <a:fillRect/>
          </a:stretch>
        </p:blipFill>
        <p:spPr>
          <a:xfrm>
            <a:off x="6877926" y="3326447"/>
            <a:ext cx="2129468" cy="1575406"/>
          </a:xfrm>
          <a:prstGeom prst="rect">
            <a:avLst/>
          </a:prstGeom>
        </p:spPr>
      </p:pic>
      <p:pic>
        <p:nvPicPr>
          <p:cNvPr id="14" name="Picture 13">
            <a:extLst>
              <a:ext uri="{FF2B5EF4-FFF2-40B4-BE49-F238E27FC236}">
                <a16:creationId xmlns:a16="http://schemas.microsoft.com/office/drawing/2014/main" id="{BD9FFBC9-4A2A-0C1A-1447-03B541535F63}"/>
              </a:ext>
            </a:extLst>
          </p:cNvPr>
          <p:cNvPicPr>
            <a:picLocks noChangeAspect="1"/>
          </p:cNvPicPr>
          <p:nvPr/>
        </p:nvPicPr>
        <p:blipFill>
          <a:blip r:embed="rId7"/>
          <a:stretch>
            <a:fillRect/>
          </a:stretch>
        </p:blipFill>
        <p:spPr>
          <a:xfrm>
            <a:off x="7834544" y="4267055"/>
            <a:ext cx="1920866" cy="1385640"/>
          </a:xfrm>
          <a:prstGeom prst="rect">
            <a:avLst/>
          </a:prstGeom>
        </p:spPr>
      </p:pic>
      <p:pic>
        <p:nvPicPr>
          <p:cNvPr id="15" name="Picture 14">
            <a:extLst>
              <a:ext uri="{FF2B5EF4-FFF2-40B4-BE49-F238E27FC236}">
                <a16:creationId xmlns:a16="http://schemas.microsoft.com/office/drawing/2014/main" id="{EBB6E859-A69B-C511-763B-22B9EAEF582C}"/>
              </a:ext>
            </a:extLst>
          </p:cNvPr>
          <p:cNvPicPr>
            <a:picLocks noChangeAspect="1"/>
          </p:cNvPicPr>
          <p:nvPr/>
        </p:nvPicPr>
        <p:blipFill>
          <a:blip r:embed="rId8"/>
          <a:stretch>
            <a:fillRect/>
          </a:stretch>
        </p:blipFill>
        <p:spPr>
          <a:xfrm>
            <a:off x="4673800" y="5437385"/>
            <a:ext cx="1972690" cy="1446236"/>
          </a:xfrm>
          <a:prstGeom prst="rect">
            <a:avLst/>
          </a:prstGeom>
        </p:spPr>
      </p:pic>
    </p:spTree>
    <p:extLst>
      <p:ext uri="{BB962C8B-B14F-4D97-AF65-F5344CB8AC3E}">
        <p14:creationId xmlns:p14="http://schemas.microsoft.com/office/powerpoint/2010/main" val="317312704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par>
                                <p:cTn id="14" presetID="16" presetClass="entr" presetSubtype="21" fill="hold" nodeType="withEffect">
                                  <p:stCondLst>
                                    <p:cond delay="50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par>
                                <p:cTn id="22" presetID="22" presetClass="entr" presetSubtype="8" fill="hold" grpId="0" nodeType="withEffect">
                                  <p:stCondLst>
                                    <p:cond delay="50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par>
                                <p:cTn id="25" presetID="16" presetClass="entr" presetSubtype="21" fill="hold" nodeType="withEffect">
                                  <p:stCondLst>
                                    <p:cond delay="100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22" presetClass="entr" presetSubtype="8" fill="hold" grpId="0" nodeType="withEffect">
                                  <p:stCondLst>
                                    <p:cond delay="50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6" presetID="16" presetClass="entr" presetSubtype="21" fill="hold" nodeType="withEffect">
                                  <p:stCondLst>
                                    <p:cond delay="100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par>
                                <p:cTn id="44" presetID="22" presetClass="entr" presetSubtype="8" fill="hold" grpId="0" nodeType="withEffect">
                                  <p:stCondLst>
                                    <p:cond delay="50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par>
                                <p:cTn id="47" presetID="16" presetClass="entr" presetSubtype="21"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par>
                                <p:cTn id="50" presetID="10" presetClass="exit" presetSubtype="0" fill="hold" nodeType="withEffect">
                                  <p:stCondLst>
                                    <p:cond delay="1750"/>
                                  </p:stCondLst>
                                  <p:childTnLst>
                                    <p:animEffect transition="out" filter="fade">
                                      <p:cBhvr>
                                        <p:cTn id="51" dur="750"/>
                                        <p:tgtEl>
                                          <p:spTgt spid="15"/>
                                        </p:tgtEl>
                                      </p:cBhvr>
                                    </p:animEffect>
                                    <p:set>
                                      <p:cBhvr>
                                        <p:cTn id="52" dur="1" fill="hold">
                                          <p:stCondLst>
                                            <p:cond delay="7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58145B-F5A5-E50D-151B-65D5ACC82C27}"/>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AD3F646-2488-6951-1DBB-4E6570817AE5}"/>
              </a:ext>
            </a:extLst>
          </p:cNvPr>
          <p:cNvSpPr txBox="1"/>
          <p:nvPr/>
        </p:nvSpPr>
        <p:spPr>
          <a:xfrm>
            <a:off x="8413116" y="1338104"/>
            <a:ext cx="3564026" cy="5170646"/>
          </a:xfrm>
          <a:prstGeom prst="rect">
            <a:avLst/>
          </a:prstGeom>
          <a:noFill/>
        </p:spPr>
        <p:txBody>
          <a:bodyPr wrap="square" rtlCol="0">
            <a:spAutoFit/>
          </a:bodyPr>
          <a:lstStyle/>
          <a:p>
            <a:pPr algn="ctr"/>
            <a:r>
              <a:rPr lang="en-US" sz="6600">
                <a:solidFill>
                  <a:schemeClr val="accent6">
                    <a:lumMod val="50000"/>
                  </a:schemeClr>
                </a:solidFill>
                <a:latin typeface="#9Slide05 SVNClementine" panose="020F0502020204030203" pitchFamily="34" charset="0"/>
              </a:rPr>
              <a:t>Thực hành gieo hạt hoa hướng dương trong chậu</a:t>
            </a:r>
          </a:p>
        </p:txBody>
      </p:sp>
      <p:sp useBgFill="1">
        <p:nvSpPr>
          <p:cNvPr id="7" name="Oval 6">
            <a:extLst>
              <a:ext uri="{FF2B5EF4-FFF2-40B4-BE49-F238E27FC236}">
                <a16:creationId xmlns:a16="http://schemas.microsoft.com/office/drawing/2014/main" id="{B7DDAC0F-6879-2591-B8CA-B8F7929AF3B5}"/>
              </a:ext>
            </a:extLst>
          </p:cNvPr>
          <p:cNvSpPr/>
          <p:nvPr/>
        </p:nvSpPr>
        <p:spPr>
          <a:xfrm>
            <a:off x="-3837481" y="-903158"/>
            <a:ext cx="12381875" cy="8664315"/>
          </a:xfrm>
          <a:custGeom>
            <a:avLst/>
            <a:gdLst>
              <a:gd name="connsiteX0" fmla="*/ 0 w 12381875"/>
              <a:gd name="connsiteY0" fmla="*/ 4332158 h 8664315"/>
              <a:gd name="connsiteX1" fmla="*/ 6190938 w 12381875"/>
              <a:gd name="connsiteY1" fmla="*/ 0 h 8664315"/>
              <a:gd name="connsiteX2" fmla="*/ 12381876 w 12381875"/>
              <a:gd name="connsiteY2" fmla="*/ 4332158 h 8664315"/>
              <a:gd name="connsiteX3" fmla="*/ 6190938 w 12381875"/>
              <a:gd name="connsiteY3" fmla="*/ 8664316 h 8664315"/>
              <a:gd name="connsiteX4" fmla="*/ 0 w 12381875"/>
              <a:gd name="connsiteY4" fmla="*/ 4332158 h 866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1875" h="8664315" fill="none" extrusionOk="0">
                <a:moveTo>
                  <a:pt x="0" y="4332158"/>
                </a:moveTo>
                <a:cubicBezTo>
                  <a:pt x="-341190" y="1799790"/>
                  <a:pt x="2729190" y="76955"/>
                  <a:pt x="6190938" y="0"/>
                </a:cubicBezTo>
                <a:cubicBezTo>
                  <a:pt x="9777548" y="192276"/>
                  <a:pt x="12789956" y="2356744"/>
                  <a:pt x="12381876" y="4332158"/>
                </a:cubicBezTo>
                <a:cubicBezTo>
                  <a:pt x="12180159" y="6662928"/>
                  <a:pt x="10010767" y="9127029"/>
                  <a:pt x="6190938" y="8664316"/>
                </a:cubicBezTo>
                <a:cubicBezTo>
                  <a:pt x="2617909" y="8872348"/>
                  <a:pt x="-282926" y="6465229"/>
                  <a:pt x="0" y="4332158"/>
                </a:cubicBezTo>
                <a:close/>
              </a:path>
              <a:path w="12381875" h="8664315" stroke="0" extrusionOk="0">
                <a:moveTo>
                  <a:pt x="0" y="4332158"/>
                </a:moveTo>
                <a:cubicBezTo>
                  <a:pt x="112588" y="1773862"/>
                  <a:pt x="3225229" y="710754"/>
                  <a:pt x="6190938" y="0"/>
                </a:cubicBezTo>
                <a:cubicBezTo>
                  <a:pt x="9556183" y="-150077"/>
                  <a:pt x="12586799" y="2062147"/>
                  <a:pt x="12381876" y="4332158"/>
                </a:cubicBezTo>
                <a:cubicBezTo>
                  <a:pt x="12333874" y="6200938"/>
                  <a:pt x="9526570" y="8701938"/>
                  <a:pt x="6190938" y="8664316"/>
                </a:cubicBezTo>
                <a:cubicBezTo>
                  <a:pt x="2633333" y="8000100"/>
                  <a:pt x="277864" y="7125428"/>
                  <a:pt x="0" y="4332158"/>
                </a:cubicBezTo>
                <a:close/>
              </a:path>
            </a:pathLst>
          </a:custGeom>
          <a:ln>
            <a:noFill/>
            <a:extLst>
              <a:ext uri="{C807C97D-BFC1-408E-A445-0C87EB9F89A2}">
                <ask:lineSketchStyleProps xmlns:ask="http://schemas.microsoft.com/office/drawing/2018/sketchyshapes" sd="1617256088">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4B59CFD-EDDF-56A3-F879-22D1A603F2DD}"/>
              </a:ext>
            </a:extLst>
          </p:cNvPr>
          <p:cNvSpPr txBox="1"/>
          <p:nvPr/>
        </p:nvSpPr>
        <p:spPr>
          <a:xfrm>
            <a:off x="7059004" y="784106"/>
            <a:ext cx="5576341" cy="1107996"/>
          </a:xfrm>
          <a:prstGeom prst="rect">
            <a:avLst/>
          </a:prstGeom>
          <a:noFill/>
        </p:spPr>
        <p:txBody>
          <a:bodyPr wrap="square" rtlCol="0">
            <a:prstTxWarp prst="textArchUp">
              <a:avLst/>
            </a:prstTxWarp>
            <a:spAutoFit/>
          </a:bodyPr>
          <a:lstStyle/>
          <a:p>
            <a:r>
              <a:rPr lang="en-US" sz="6600">
                <a:solidFill>
                  <a:srgbClr val="FF0000"/>
                </a:solidFill>
                <a:latin typeface="UTM Mother" panose="02040603050506020204" pitchFamily="18" charset="0"/>
              </a:rPr>
              <a:t>Hoạt động 2:</a:t>
            </a:r>
          </a:p>
        </p:txBody>
      </p:sp>
    </p:spTree>
    <p:extLst>
      <p:ext uri="{BB962C8B-B14F-4D97-AF65-F5344CB8AC3E}">
        <p14:creationId xmlns:p14="http://schemas.microsoft.com/office/powerpoint/2010/main" val="364965371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4" fill="hold" grpId="0" nodeType="withEffect">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DD6AA45-775C-F3E5-9EF4-0B825FBCFDE4}"/>
              </a:ext>
            </a:extLst>
          </p:cNvPr>
          <p:cNvGrpSpPr/>
          <p:nvPr/>
        </p:nvGrpSpPr>
        <p:grpSpPr>
          <a:xfrm>
            <a:off x="2615868" y="599606"/>
            <a:ext cx="7779896" cy="1015663"/>
            <a:chOff x="2206051" y="164891"/>
            <a:chExt cx="7779896" cy="1015663"/>
          </a:xfrm>
        </p:grpSpPr>
        <p:sp>
          <p:nvSpPr>
            <p:cNvPr id="5" name="TextBox 4">
              <a:extLst>
                <a:ext uri="{FF2B5EF4-FFF2-40B4-BE49-F238E27FC236}">
                  <a16:creationId xmlns:a16="http://schemas.microsoft.com/office/drawing/2014/main" id="{0B2464D8-27DC-E8D5-659E-30CE5FFF1CBE}"/>
                </a:ext>
              </a:extLst>
            </p:cNvPr>
            <p:cNvSpPr txBox="1"/>
            <p:nvPr/>
          </p:nvSpPr>
          <p:spPr>
            <a:xfrm>
              <a:off x="2206051" y="164891"/>
              <a:ext cx="7779895" cy="1015663"/>
            </a:xfrm>
            <a:prstGeom prst="rect">
              <a:avLst/>
            </a:prstGeom>
            <a:noFill/>
          </p:spPr>
          <p:txBody>
            <a:bodyPr wrap="square" rtlCol="0">
              <a:spAutoFit/>
            </a:bodyPr>
            <a:lstStyle/>
            <a:p>
              <a:r>
                <a:rPr lang="en-US" sz="6000">
                  <a:ln w="254000">
                    <a:solidFill>
                      <a:schemeClr val="bg1"/>
                    </a:solidFill>
                  </a:ln>
                  <a:solidFill>
                    <a:srgbClr val="00B0F0"/>
                  </a:solidFill>
                  <a:latin typeface="UTM Mother" panose="02040603050506020204" pitchFamily="18" charset="0"/>
                </a:rPr>
                <a:t>Y</a:t>
              </a:r>
              <a:r>
                <a:rPr lang="en-US" sz="6000">
                  <a:ln w="254000">
                    <a:solidFill>
                      <a:schemeClr val="bg1"/>
                    </a:solidFill>
                  </a:ln>
                  <a:solidFill>
                    <a:srgbClr val="FFFF00"/>
                  </a:solidFill>
                  <a:latin typeface="UTM Mother" panose="02040603050506020204" pitchFamily="18" charset="0"/>
                </a:rPr>
                <a:t>ê</a:t>
              </a:r>
              <a:r>
                <a:rPr lang="en-US" sz="6000">
                  <a:ln w="254000">
                    <a:solidFill>
                      <a:schemeClr val="bg1"/>
                    </a:solidFill>
                  </a:ln>
                  <a:solidFill>
                    <a:srgbClr val="FF5050"/>
                  </a:solidFill>
                  <a:latin typeface="UTM Mother" panose="02040603050506020204" pitchFamily="18" charset="0"/>
                </a:rPr>
                <a:t>u</a:t>
              </a:r>
              <a:r>
                <a:rPr lang="en-US" sz="6000">
                  <a:ln w="254000">
                    <a:solidFill>
                      <a:schemeClr val="bg1"/>
                    </a:solidFill>
                  </a:ln>
                  <a:latin typeface="UTM Mother" panose="02040603050506020204" pitchFamily="18" charset="0"/>
                </a:rPr>
                <a:t> </a:t>
              </a:r>
              <a:r>
                <a:rPr lang="en-US" sz="6000">
                  <a:ln w="254000">
                    <a:solidFill>
                      <a:schemeClr val="bg1"/>
                    </a:solidFill>
                  </a:ln>
                  <a:solidFill>
                    <a:srgbClr val="66FFFF"/>
                  </a:solidFill>
                  <a:latin typeface="UTM Mother" panose="02040603050506020204" pitchFamily="18" charset="0"/>
                </a:rPr>
                <a:t>c</a:t>
              </a:r>
              <a:r>
                <a:rPr lang="en-US" sz="6000">
                  <a:ln w="254000">
                    <a:solidFill>
                      <a:schemeClr val="bg1"/>
                    </a:solidFill>
                  </a:ln>
                  <a:solidFill>
                    <a:srgbClr val="7030A0"/>
                  </a:solidFill>
                  <a:latin typeface="UTM Mother" panose="02040603050506020204" pitchFamily="18" charset="0"/>
                </a:rPr>
                <a:t>ầ</a:t>
              </a:r>
              <a:r>
                <a:rPr lang="en-US" sz="6000">
                  <a:ln w="254000">
                    <a:solidFill>
                      <a:schemeClr val="bg1"/>
                    </a:solidFill>
                  </a:ln>
                  <a:solidFill>
                    <a:schemeClr val="accent2"/>
                  </a:solidFill>
                  <a:latin typeface="UTM Mother" panose="02040603050506020204" pitchFamily="18" charset="0"/>
                </a:rPr>
                <a:t>u</a:t>
              </a:r>
              <a:r>
                <a:rPr lang="en-US" sz="6000">
                  <a:ln w="254000">
                    <a:solidFill>
                      <a:schemeClr val="bg1"/>
                    </a:solidFill>
                  </a:ln>
                  <a:latin typeface="UTM Mother" panose="02040603050506020204" pitchFamily="18" charset="0"/>
                </a:rPr>
                <a:t> </a:t>
              </a:r>
              <a:r>
                <a:rPr lang="en-US" sz="6000">
                  <a:ln w="254000">
                    <a:solidFill>
                      <a:schemeClr val="bg1"/>
                    </a:solidFill>
                  </a:ln>
                  <a:solidFill>
                    <a:srgbClr val="FFC000"/>
                  </a:solidFill>
                  <a:latin typeface="UTM Mother" panose="02040603050506020204" pitchFamily="18" charset="0"/>
                </a:rPr>
                <a:t>s</a:t>
              </a:r>
              <a:r>
                <a:rPr lang="en-US" sz="6000">
                  <a:ln w="254000">
                    <a:solidFill>
                      <a:schemeClr val="bg1"/>
                    </a:solidFill>
                  </a:ln>
                  <a:solidFill>
                    <a:srgbClr val="00B0F0"/>
                  </a:solidFill>
                  <a:latin typeface="UTM Mother" panose="02040603050506020204" pitchFamily="18" charset="0"/>
                </a:rPr>
                <a:t>ả</a:t>
              </a:r>
              <a:r>
                <a:rPr lang="en-US" sz="6000">
                  <a:ln w="254000">
                    <a:solidFill>
                      <a:schemeClr val="bg1"/>
                    </a:solidFill>
                  </a:ln>
                  <a:solidFill>
                    <a:srgbClr val="FF0000"/>
                  </a:solidFill>
                  <a:latin typeface="UTM Mother" panose="02040603050506020204" pitchFamily="18" charset="0"/>
                </a:rPr>
                <a:t>n</a:t>
              </a:r>
              <a:r>
                <a:rPr lang="en-US" sz="6000">
                  <a:ln w="254000">
                    <a:solidFill>
                      <a:schemeClr val="bg1"/>
                    </a:solidFill>
                  </a:ln>
                  <a:latin typeface="UTM Mother" panose="02040603050506020204" pitchFamily="18" charset="0"/>
                </a:rPr>
                <a:t> </a:t>
              </a:r>
              <a:r>
                <a:rPr lang="en-US" sz="6000">
                  <a:ln w="254000">
                    <a:solidFill>
                      <a:schemeClr val="bg1"/>
                    </a:solidFill>
                  </a:ln>
                  <a:solidFill>
                    <a:srgbClr val="00FF00"/>
                  </a:solidFill>
                  <a:latin typeface="UTM Mother" panose="02040603050506020204" pitchFamily="18" charset="0"/>
                </a:rPr>
                <a:t>p</a:t>
              </a:r>
              <a:r>
                <a:rPr lang="en-US" sz="6000">
                  <a:ln w="254000">
                    <a:solidFill>
                      <a:schemeClr val="bg1"/>
                    </a:solidFill>
                  </a:ln>
                  <a:solidFill>
                    <a:srgbClr val="FF0066"/>
                  </a:solidFill>
                  <a:latin typeface="UTM Mother" panose="02040603050506020204" pitchFamily="18" charset="0"/>
                </a:rPr>
                <a:t>h</a:t>
              </a:r>
              <a:r>
                <a:rPr lang="en-US" sz="6000">
                  <a:ln w="254000">
                    <a:solidFill>
                      <a:schemeClr val="bg1"/>
                    </a:solidFill>
                  </a:ln>
                  <a:solidFill>
                    <a:srgbClr val="0099FF"/>
                  </a:solidFill>
                  <a:latin typeface="UTM Mother" panose="02040603050506020204" pitchFamily="18" charset="0"/>
                </a:rPr>
                <a:t>ẩ</a:t>
              </a:r>
              <a:r>
                <a:rPr lang="en-US" sz="6000">
                  <a:ln w="254000">
                    <a:solidFill>
                      <a:schemeClr val="bg1"/>
                    </a:solidFill>
                  </a:ln>
                  <a:solidFill>
                    <a:srgbClr val="008000"/>
                  </a:solidFill>
                  <a:latin typeface="UTM Mother" panose="02040603050506020204" pitchFamily="18" charset="0"/>
                </a:rPr>
                <a:t>m</a:t>
              </a:r>
            </a:p>
          </p:txBody>
        </p:sp>
        <p:sp>
          <p:nvSpPr>
            <p:cNvPr id="4" name="TextBox 3">
              <a:extLst>
                <a:ext uri="{FF2B5EF4-FFF2-40B4-BE49-F238E27FC236}">
                  <a16:creationId xmlns:a16="http://schemas.microsoft.com/office/drawing/2014/main" id="{34127CA0-B174-A2AA-2DFD-5F826563DEA0}"/>
                </a:ext>
              </a:extLst>
            </p:cNvPr>
            <p:cNvSpPr txBox="1"/>
            <p:nvPr/>
          </p:nvSpPr>
          <p:spPr>
            <a:xfrm>
              <a:off x="2206052" y="164891"/>
              <a:ext cx="7779895" cy="1015663"/>
            </a:xfrm>
            <a:prstGeom prst="rect">
              <a:avLst/>
            </a:prstGeom>
            <a:noFill/>
          </p:spPr>
          <p:txBody>
            <a:bodyPr wrap="square" rtlCol="0">
              <a:spAutoFit/>
            </a:bodyPr>
            <a:lstStyle/>
            <a:p>
              <a:r>
                <a:rPr lang="en-US" sz="6000">
                  <a:ln>
                    <a:solidFill>
                      <a:sysClr val="windowText" lastClr="000000"/>
                    </a:solidFill>
                  </a:ln>
                  <a:solidFill>
                    <a:srgbClr val="00B0F0"/>
                  </a:solidFill>
                  <a:latin typeface="UTM Mother" panose="02040603050506020204" pitchFamily="18" charset="0"/>
                </a:rPr>
                <a:t>Y</a:t>
              </a:r>
              <a:r>
                <a:rPr lang="en-US" sz="6000">
                  <a:ln>
                    <a:solidFill>
                      <a:sysClr val="windowText" lastClr="000000"/>
                    </a:solidFill>
                  </a:ln>
                  <a:solidFill>
                    <a:srgbClr val="FFFF00"/>
                  </a:solidFill>
                  <a:latin typeface="UTM Mother" panose="02040603050506020204" pitchFamily="18" charset="0"/>
                </a:rPr>
                <a:t>ê</a:t>
              </a:r>
              <a:r>
                <a:rPr lang="en-US" sz="6000">
                  <a:ln>
                    <a:solidFill>
                      <a:sysClr val="windowText" lastClr="000000"/>
                    </a:solidFill>
                  </a:ln>
                  <a:solidFill>
                    <a:srgbClr val="FF5050"/>
                  </a:solidFill>
                  <a:latin typeface="UTM Mother" panose="02040603050506020204" pitchFamily="18" charset="0"/>
                </a:rPr>
                <a:t>u</a:t>
              </a:r>
              <a:r>
                <a:rPr lang="en-US" sz="6000">
                  <a:ln>
                    <a:solidFill>
                      <a:sysClr val="windowText" lastClr="000000"/>
                    </a:solidFill>
                  </a:ln>
                  <a:latin typeface="UTM Mother" panose="02040603050506020204" pitchFamily="18" charset="0"/>
                </a:rPr>
                <a:t> </a:t>
              </a:r>
              <a:r>
                <a:rPr lang="en-US" sz="6000">
                  <a:ln>
                    <a:solidFill>
                      <a:sysClr val="windowText" lastClr="000000"/>
                    </a:solidFill>
                  </a:ln>
                  <a:solidFill>
                    <a:srgbClr val="66FFFF"/>
                  </a:solidFill>
                  <a:latin typeface="UTM Mother" panose="02040603050506020204" pitchFamily="18" charset="0"/>
                </a:rPr>
                <a:t>c</a:t>
              </a:r>
              <a:r>
                <a:rPr lang="en-US" sz="6000">
                  <a:ln>
                    <a:solidFill>
                      <a:sysClr val="windowText" lastClr="000000"/>
                    </a:solidFill>
                  </a:ln>
                  <a:solidFill>
                    <a:srgbClr val="7030A0"/>
                  </a:solidFill>
                  <a:latin typeface="UTM Mother" panose="02040603050506020204" pitchFamily="18" charset="0"/>
                </a:rPr>
                <a:t>ầ</a:t>
              </a:r>
              <a:r>
                <a:rPr lang="en-US" sz="6000">
                  <a:ln>
                    <a:solidFill>
                      <a:sysClr val="windowText" lastClr="000000"/>
                    </a:solidFill>
                  </a:ln>
                  <a:solidFill>
                    <a:schemeClr val="accent2"/>
                  </a:solidFill>
                  <a:latin typeface="UTM Mother" panose="02040603050506020204" pitchFamily="18" charset="0"/>
                </a:rPr>
                <a:t>u</a:t>
              </a:r>
              <a:r>
                <a:rPr lang="en-US" sz="6000">
                  <a:ln>
                    <a:solidFill>
                      <a:sysClr val="windowText" lastClr="000000"/>
                    </a:solidFill>
                  </a:ln>
                  <a:latin typeface="UTM Mother" panose="02040603050506020204" pitchFamily="18" charset="0"/>
                </a:rPr>
                <a:t> </a:t>
              </a:r>
              <a:r>
                <a:rPr lang="en-US" sz="6000">
                  <a:ln>
                    <a:solidFill>
                      <a:sysClr val="windowText" lastClr="000000"/>
                    </a:solidFill>
                  </a:ln>
                  <a:solidFill>
                    <a:srgbClr val="FFC000"/>
                  </a:solidFill>
                  <a:latin typeface="UTM Mother" panose="02040603050506020204" pitchFamily="18" charset="0"/>
                </a:rPr>
                <a:t>s</a:t>
              </a:r>
              <a:r>
                <a:rPr lang="en-US" sz="6000">
                  <a:ln>
                    <a:solidFill>
                      <a:sysClr val="windowText" lastClr="000000"/>
                    </a:solidFill>
                  </a:ln>
                  <a:solidFill>
                    <a:srgbClr val="00B0F0"/>
                  </a:solidFill>
                  <a:latin typeface="UTM Mother" panose="02040603050506020204" pitchFamily="18" charset="0"/>
                </a:rPr>
                <a:t>ả</a:t>
              </a:r>
              <a:r>
                <a:rPr lang="en-US" sz="6000">
                  <a:ln>
                    <a:solidFill>
                      <a:sysClr val="windowText" lastClr="000000"/>
                    </a:solidFill>
                  </a:ln>
                  <a:solidFill>
                    <a:srgbClr val="FF0000"/>
                  </a:solidFill>
                  <a:latin typeface="UTM Mother" panose="02040603050506020204" pitchFamily="18" charset="0"/>
                </a:rPr>
                <a:t>n</a:t>
              </a:r>
              <a:r>
                <a:rPr lang="en-US" sz="6000">
                  <a:ln>
                    <a:solidFill>
                      <a:sysClr val="windowText" lastClr="000000"/>
                    </a:solidFill>
                  </a:ln>
                  <a:latin typeface="UTM Mother" panose="02040603050506020204" pitchFamily="18" charset="0"/>
                </a:rPr>
                <a:t> </a:t>
              </a:r>
              <a:r>
                <a:rPr lang="en-US" sz="6000">
                  <a:ln>
                    <a:solidFill>
                      <a:sysClr val="windowText" lastClr="000000"/>
                    </a:solidFill>
                  </a:ln>
                  <a:solidFill>
                    <a:srgbClr val="00FF00"/>
                  </a:solidFill>
                  <a:latin typeface="UTM Mother" panose="02040603050506020204" pitchFamily="18" charset="0"/>
                </a:rPr>
                <a:t>p</a:t>
              </a:r>
              <a:r>
                <a:rPr lang="en-US" sz="6000">
                  <a:ln>
                    <a:solidFill>
                      <a:sysClr val="windowText" lastClr="000000"/>
                    </a:solidFill>
                  </a:ln>
                  <a:solidFill>
                    <a:srgbClr val="FF0066"/>
                  </a:solidFill>
                  <a:latin typeface="UTM Mother" panose="02040603050506020204" pitchFamily="18" charset="0"/>
                </a:rPr>
                <a:t>h</a:t>
              </a:r>
              <a:r>
                <a:rPr lang="en-US" sz="6000">
                  <a:ln>
                    <a:solidFill>
                      <a:sysClr val="windowText" lastClr="000000"/>
                    </a:solidFill>
                  </a:ln>
                  <a:solidFill>
                    <a:srgbClr val="0099FF"/>
                  </a:solidFill>
                  <a:latin typeface="UTM Mother" panose="02040603050506020204" pitchFamily="18" charset="0"/>
                </a:rPr>
                <a:t>ẩ</a:t>
              </a:r>
              <a:r>
                <a:rPr lang="en-US" sz="6000">
                  <a:ln>
                    <a:solidFill>
                      <a:sysClr val="windowText" lastClr="000000"/>
                    </a:solidFill>
                  </a:ln>
                  <a:solidFill>
                    <a:srgbClr val="008000"/>
                  </a:solidFill>
                  <a:latin typeface="UTM Mother" panose="02040603050506020204" pitchFamily="18" charset="0"/>
                </a:rPr>
                <a:t>m</a:t>
              </a:r>
            </a:p>
          </p:txBody>
        </p:sp>
      </p:grpSp>
      <p:sp>
        <p:nvSpPr>
          <p:cNvPr id="7" name="Rectangle: Rounded Corners 6">
            <a:extLst>
              <a:ext uri="{FF2B5EF4-FFF2-40B4-BE49-F238E27FC236}">
                <a16:creationId xmlns:a16="http://schemas.microsoft.com/office/drawing/2014/main" id="{5ECA6BEF-AFE5-A238-5B14-C4422A35D56C}"/>
              </a:ext>
            </a:extLst>
          </p:cNvPr>
          <p:cNvSpPr/>
          <p:nvPr/>
        </p:nvSpPr>
        <p:spPr>
          <a:xfrm>
            <a:off x="841946" y="1934281"/>
            <a:ext cx="10448145" cy="3968488"/>
          </a:xfrm>
          <a:custGeom>
            <a:avLst/>
            <a:gdLst>
              <a:gd name="connsiteX0" fmla="*/ 0 w 10448145"/>
              <a:gd name="connsiteY0" fmla="*/ 661428 h 3968488"/>
              <a:gd name="connsiteX1" fmla="*/ 661428 w 10448145"/>
              <a:gd name="connsiteY1" fmla="*/ 0 h 3968488"/>
              <a:gd name="connsiteX2" fmla="*/ 9786717 w 10448145"/>
              <a:gd name="connsiteY2" fmla="*/ 0 h 3968488"/>
              <a:gd name="connsiteX3" fmla="*/ 10448145 w 10448145"/>
              <a:gd name="connsiteY3" fmla="*/ 661428 h 3968488"/>
              <a:gd name="connsiteX4" fmla="*/ 10448145 w 10448145"/>
              <a:gd name="connsiteY4" fmla="*/ 3307060 h 3968488"/>
              <a:gd name="connsiteX5" fmla="*/ 9786717 w 10448145"/>
              <a:gd name="connsiteY5" fmla="*/ 3968488 h 3968488"/>
              <a:gd name="connsiteX6" fmla="*/ 661428 w 10448145"/>
              <a:gd name="connsiteY6" fmla="*/ 3968488 h 3968488"/>
              <a:gd name="connsiteX7" fmla="*/ 0 w 10448145"/>
              <a:gd name="connsiteY7" fmla="*/ 3307060 h 3968488"/>
              <a:gd name="connsiteX8" fmla="*/ 0 w 10448145"/>
              <a:gd name="connsiteY8" fmla="*/ 661428 h 396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8145" h="3968488" fill="none" extrusionOk="0">
                <a:moveTo>
                  <a:pt x="0" y="661428"/>
                </a:moveTo>
                <a:cubicBezTo>
                  <a:pt x="-15228" y="275871"/>
                  <a:pt x="292234" y="-15693"/>
                  <a:pt x="661428" y="0"/>
                </a:cubicBezTo>
                <a:cubicBezTo>
                  <a:pt x="4025571" y="-67716"/>
                  <a:pt x="6098371" y="83596"/>
                  <a:pt x="9786717" y="0"/>
                </a:cubicBezTo>
                <a:cubicBezTo>
                  <a:pt x="10176116" y="64648"/>
                  <a:pt x="10466213" y="324460"/>
                  <a:pt x="10448145" y="661428"/>
                </a:cubicBezTo>
                <a:cubicBezTo>
                  <a:pt x="10486781" y="1452411"/>
                  <a:pt x="10525566" y="2994636"/>
                  <a:pt x="10448145" y="3307060"/>
                </a:cubicBezTo>
                <a:cubicBezTo>
                  <a:pt x="10424971" y="3690029"/>
                  <a:pt x="10131420" y="3956144"/>
                  <a:pt x="9786717" y="3968488"/>
                </a:cubicBezTo>
                <a:cubicBezTo>
                  <a:pt x="6908777" y="3872895"/>
                  <a:pt x="3418721" y="3978758"/>
                  <a:pt x="661428" y="3968488"/>
                </a:cubicBezTo>
                <a:cubicBezTo>
                  <a:pt x="295126" y="3960020"/>
                  <a:pt x="-18991" y="3689594"/>
                  <a:pt x="0" y="3307060"/>
                </a:cubicBezTo>
                <a:cubicBezTo>
                  <a:pt x="121966" y="2105069"/>
                  <a:pt x="162182" y="1370962"/>
                  <a:pt x="0" y="661428"/>
                </a:cubicBezTo>
                <a:close/>
              </a:path>
              <a:path w="10448145" h="3968488" stroke="0" extrusionOk="0">
                <a:moveTo>
                  <a:pt x="0" y="661428"/>
                </a:moveTo>
                <a:cubicBezTo>
                  <a:pt x="-29714" y="276410"/>
                  <a:pt x="250593" y="-9643"/>
                  <a:pt x="661428" y="0"/>
                </a:cubicBezTo>
                <a:cubicBezTo>
                  <a:pt x="2134681" y="-18720"/>
                  <a:pt x="5376712" y="87272"/>
                  <a:pt x="9786717" y="0"/>
                </a:cubicBezTo>
                <a:cubicBezTo>
                  <a:pt x="10192008" y="-37871"/>
                  <a:pt x="10394263" y="270737"/>
                  <a:pt x="10448145" y="661428"/>
                </a:cubicBezTo>
                <a:cubicBezTo>
                  <a:pt x="10509478" y="1527051"/>
                  <a:pt x="10291913" y="2341304"/>
                  <a:pt x="10448145" y="3307060"/>
                </a:cubicBezTo>
                <a:cubicBezTo>
                  <a:pt x="10474207" y="3667076"/>
                  <a:pt x="10169322" y="3999379"/>
                  <a:pt x="9786717" y="3968488"/>
                </a:cubicBezTo>
                <a:cubicBezTo>
                  <a:pt x="8060482" y="3983131"/>
                  <a:pt x="2823999" y="3833483"/>
                  <a:pt x="661428" y="3968488"/>
                </a:cubicBezTo>
                <a:cubicBezTo>
                  <a:pt x="290451" y="3970235"/>
                  <a:pt x="27564" y="3644018"/>
                  <a:pt x="0" y="3307060"/>
                </a:cubicBezTo>
                <a:cubicBezTo>
                  <a:pt x="13815" y="2123243"/>
                  <a:pt x="72196" y="1502698"/>
                  <a:pt x="0" y="661428"/>
                </a:cubicBezTo>
                <a:close/>
              </a:path>
            </a:pathLst>
          </a:custGeom>
          <a:solidFill>
            <a:schemeClr val="bg1"/>
          </a:solidFill>
          <a:ln w="28575">
            <a:solidFill>
              <a:srgbClr val="00FF00"/>
            </a:solidFill>
            <a:extLst>
              <a:ext uri="{C807C97D-BFC1-408E-A445-0C87EB9F89A2}">
                <ask:lineSketchStyleProps xmlns:ask="http://schemas.microsoft.com/office/drawing/2018/sketchyshapes" sd="147472205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18D73D6-F0EC-7EDB-9847-E03EBAE220E0}"/>
              </a:ext>
            </a:extLst>
          </p:cNvPr>
          <p:cNvSpPr txBox="1"/>
          <p:nvPr/>
        </p:nvSpPr>
        <p:spPr>
          <a:xfrm>
            <a:off x="1141750" y="2253293"/>
            <a:ext cx="10148341" cy="3330464"/>
          </a:xfrm>
          <a:prstGeom prst="rect">
            <a:avLst/>
          </a:prstGeom>
          <a:noFill/>
        </p:spPr>
        <p:txBody>
          <a:bodyPr wrap="square" rtlCol="0">
            <a:spAutoFit/>
          </a:bodyPr>
          <a:lstStyle/>
          <a:p>
            <a:pPr marL="285750" indent="-285750">
              <a:lnSpc>
                <a:spcPct val="150000"/>
              </a:lnSpc>
              <a:buFontTx/>
              <a:buChar char="-"/>
            </a:pPr>
            <a:r>
              <a:rPr lang="en-US" sz="3600"/>
              <a:t>Giá thể được nén chặt vừa phải và cách miệng chậu khoảng 2cm – 5cm.</a:t>
            </a:r>
          </a:p>
          <a:p>
            <a:pPr marL="285750" indent="-285750">
              <a:lnSpc>
                <a:spcPct val="150000"/>
              </a:lnSpc>
              <a:buFontTx/>
              <a:buChar char="-"/>
            </a:pPr>
            <a:r>
              <a:rPr lang="en-US" sz="3600"/>
              <a:t>Hạt giống được lấp kín bởi một lớp giá thể mỏng.</a:t>
            </a:r>
          </a:p>
          <a:p>
            <a:pPr marL="285750" indent="-285750">
              <a:lnSpc>
                <a:spcPct val="150000"/>
              </a:lnSpc>
              <a:buFontTx/>
              <a:buChar char="-"/>
            </a:pPr>
            <a:r>
              <a:rPr lang="en-US" sz="3600"/>
              <a:t>Giá thể được tưới nước đủ ẩm sau khi gieo hạt.</a:t>
            </a:r>
          </a:p>
        </p:txBody>
      </p:sp>
      <p:pic>
        <p:nvPicPr>
          <p:cNvPr id="1026" name="Picture 2">
            <a:extLst>
              <a:ext uri="{FF2B5EF4-FFF2-40B4-BE49-F238E27FC236}">
                <a16:creationId xmlns:a16="http://schemas.microsoft.com/office/drawing/2014/main" id="{99E78D98-F763-B5CE-35BB-ED4B91A03CE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862" b="90000" l="9929" r="89894">
                        <a14:foregroundMark x1="42730" y1="5862" x2="48404" y2="13793"/>
                      </a14:backgroundRemoval>
                    </a14:imgEffect>
                  </a14:imgLayer>
                </a14:imgProps>
              </a:ext>
              <a:ext uri="{28A0092B-C50C-407E-A947-70E740481C1C}">
                <a14:useLocalDpi xmlns:a14="http://schemas.microsoft.com/office/drawing/2010/main" val="0"/>
              </a:ext>
            </a:extLst>
          </a:blip>
          <a:srcRect l="8664" r="8068" b="8743"/>
          <a:stretch/>
        </p:blipFill>
        <p:spPr bwMode="auto">
          <a:xfrm>
            <a:off x="10248276" y="3617576"/>
            <a:ext cx="1943724" cy="32854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7D1C24D-E67B-97B2-1A67-45FDCD42600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896" b="89931" l="1599" r="95382">
                        <a14:foregroundMark x1="5861" y1="71701" x2="5861" y2="71701"/>
                        <a14:foregroundMark x1="1776" y1="72743" x2="1776" y2="72743"/>
                        <a14:foregroundMark x1="95382" y1="72222" x2="95382" y2="72222"/>
                      </a14:backgroundRemoval>
                    </a14:imgEffect>
                  </a14:imgLayer>
                </a14:imgProps>
              </a:ext>
              <a:ext uri="{28A0092B-C50C-407E-A947-70E740481C1C}">
                <a14:useLocalDpi xmlns:a14="http://schemas.microsoft.com/office/drawing/2010/main" val="0"/>
              </a:ext>
            </a:extLst>
          </a:blip>
          <a:srcRect t="10725" b="10725"/>
          <a:stretch/>
        </p:blipFill>
        <p:spPr bwMode="auto">
          <a:xfrm>
            <a:off x="0" y="5262683"/>
            <a:ext cx="1943724" cy="1562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4412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11" fill="hold">
                            <p:stCondLst>
                              <p:cond delay="750"/>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4000" b="-14000"/>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CE1E68D5-72C5-573D-1786-33CC472AD9D0}"/>
              </a:ext>
            </a:extLst>
          </p:cNvPr>
          <p:cNvGrpSpPr/>
          <p:nvPr/>
        </p:nvGrpSpPr>
        <p:grpSpPr>
          <a:xfrm>
            <a:off x="3182318" y="0"/>
            <a:ext cx="5827363" cy="2219635"/>
            <a:chOff x="3456122" y="0"/>
            <a:chExt cx="5827363" cy="2219635"/>
          </a:xfrm>
        </p:grpSpPr>
        <p:sp>
          <p:nvSpPr>
            <p:cNvPr id="3" name="Rectangle: Rounded Corners 2">
              <a:extLst>
                <a:ext uri="{FF2B5EF4-FFF2-40B4-BE49-F238E27FC236}">
                  <a16:creationId xmlns:a16="http://schemas.microsoft.com/office/drawing/2014/main" id="{F199F954-59A9-FDE9-71E5-F7F2BB5FBC9D}"/>
                </a:ext>
              </a:extLst>
            </p:cNvPr>
            <p:cNvSpPr/>
            <p:nvPr/>
          </p:nvSpPr>
          <p:spPr>
            <a:xfrm>
              <a:off x="3456122" y="529194"/>
              <a:ext cx="5827363" cy="1518834"/>
            </a:xfrm>
            <a:custGeom>
              <a:avLst/>
              <a:gdLst>
                <a:gd name="connsiteX0" fmla="*/ 0 w 5827363"/>
                <a:gd name="connsiteY0" fmla="*/ 253144 h 1518834"/>
                <a:gd name="connsiteX1" fmla="*/ 253144 w 5827363"/>
                <a:gd name="connsiteY1" fmla="*/ 0 h 1518834"/>
                <a:gd name="connsiteX2" fmla="*/ 844375 w 5827363"/>
                <a:gd name="connsiteY2" fmla="*/ 0 h 1518834"/>
                <a:gd name="connsiteX3" fmla="*/ 1382394 w 5827363"/>
                <a:gd name="connsiteY3" fmla="*/ 0 h 1518834"/>
                <a:gd name="connsiteX4" fmla="*/ 1973625 w 5827363"/>
                <a:gd name="connsiteY4" fmla="*/ 0 h 1518834"/>
                <a:gd name="connsiteX5" fmla="*/ 2458434 w 5827363"/>
                <a:gd name="connsiteY5" fmla="*/ 0 h 1518834"/>
                <a:gd name="connsiteX6" fmla="*/ 3102875 w 5827363"/>
                <a:gd name="connsiteY6" fmla="*/ 0 h 1518834"/>
                <a:gd name="connsiteX7" fmla="*/ 3694106 w 5827363"/>
                <a:gd name="connsiteY7" fmla="*/ 0 h 1518834"/>
                <a:gd name="connsiteX8" fmla="*/ 4125704 w 5827363"/>
                <a:gd name="connsiteY8" fmla="*/ 0 h 1518834"/>
                <a:gd name="connsiteX9" fmla="*/ 4663724 w 5827363"/>
                <a:gd name="connsiteY9" fmla="*/ 0 h 1518834"/>
                <a:gd name="connsiteX10" fmla="*/ 5574219 w 5827363"/>
                <a:gd name="connsiteY10" fmla="*/ 0 h 1518834"/>
                <a:gd name="connsiteX11" fmla="*/ 5827363 w 5827363"/>
                <a:gd name="connsiteY11" fmla="*/ 253144 h 1518834"/>
                <a:gd name="connsiteX12" fmla="*/ 5827363 w 5827363"/>
                <a:gd name="connsiteY12" fmla="*/ 749292 h 1518834"/>
                <a:gd name="connsiteX13" fmla="*/ 5827363 w 5827363"/>
                <a:gd name="connsiteY13" fmla="*/ 1265690 h 1518834"/>
                <a:gd name="connsiteX14" fmla="*/ 5574219 w 5827363"/>
                <a:gd name="connsiteY14" fmla="*/ 1518834 h 1518834"/>
                <a:gd name="connsiteX15" fmla="*/ 5036199 w 5827363"/>
                <a:gd name="connsiteY15" fmla="*/ 1518834 h 1518834"/>
                <a:gd name="connsiteX16" fmla="*/ 4444969 w 5827363"/>
                <a:gd name="connsiteY16" fmla="*/ 1518834 h 1518834"/>
                <a:gd name="connsiteX17" fmla="*/ 3853738 w 5827363"/>
                <a:gd name="connsiteY17" fmla="*/ 1518834 h 1518834"/>
                <a:gd name="connsiteX18" fmla="*/ 3156086 w 5827363"/>
                <a:gd name="connsiteY18" fmla="*/ 1518834 h 1518834"/>
                <a:gd name="connsiteX19" fmla="*/ 2564855 w 5827363"/>
                <a:gd name="connsiteY19" fmla="*/ 1518834 h 1518834"/>
                <a:gd name="connsiteX20" fmla="*/ 2080046 w 5827363"/>
                <a:gd name="connsiteY20" fmla="*/ 1518834 h 1518834"/>
                <a:gd name="connsiteX21" fmla="*/ 1382394 w 5827363"/>
                <a:gd name="connsiteY21" fmla="*/ 1518834 h 1518834"/>
                <a:gd name="connsiteX22" fmla="*/ 844375 w 5827363"/>
                <a:gd name="connsiteY22" fmla="*/ 1518834 h 1518834"/>
                <a:gd name="connsiteX23" fmla="*/ 253144 w 5827363"/>
                <a:gd name="connsiteY23" fmla="*/ 1518834 h 1518834"/>
                <a:gd name="connsiteX24" fmla="*/ 0 w 5827363"/>
                <a:gd name="connsiteY24" fmla="*/ 1265690 h 1518834"/>
                <a:gd name="connsiteX25" fmla="*/ 0 w 5827363"/>
                <a:gd name="connsiteY25" fmla="*/ 779668 h 1518834"/>
                <a:gd name="connsiteX26" fmla="*/ 0 w 5827363"/>
                <a:gd name="connsiteY26" fmla="*/ 253144 h 15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27363" h="1518834" fill="none" extrusionOk="0">
                  <a:moveTo>
                    <a:pt x="0" y="253144"/>
                  </a:moveTo>
                  <a:cubicBezTo>
                    <a:pt x="-1035" y="101816"/>
                    <a:pt x="119133" y="1043"/>
                    <a:pt x="253144" y="0"/>
                  </a:cubicBezTo>
                  <a:cubicBezTo>
                    <a:pt x="476261" y="-70739"/>
                    <a:pt x="621236" y="16397"/>
                    <a:pt x="844375" y="0"/>
                  </a:cubicBezTo>
                  <a:cubicBezTo>
                    <a:pt x="1067514" y="-16397"/>
                    <a:pt x="1267180" y="60983"/>
                    <a:pt x="1382394" y="0"/>
                  </a:cubicBezTo>
                  <a:cubicBezTo>
                    <a:pt x="1497608" y="-60983"/>
                    <a:pt x="1774524" y="19704"/>
                    <a:pt x="1973625" y="0"/>
                  </a:cubicBezTo>
                  <a:cubicBezTo>
                    <a:pt x="2172726" y="-19704"/>
                    <a:pt x="2227179" y="8920"/>
                    <a:pt x="2458434" y="0"/>
                  </a:cubicBezTo>
                  <a:cubicBezTo>
                    <a:pt x="2689689" y="-8920"/>
                    <a:pt x="2885056" y="56622"/>
                    <a:pt x="3102875" y="0"/>
                  </a:cubicBezTo>
                  <a:cubicBezTo>
                    <a:pt x="3320694" y="-56622"/>
                    <a:pt x="3550350" y="11324"/>
                    <a:pt x="3694106" y="0"/>
                  </a:cubicBezTo>
                  <a:cubicBezTo>
                    <a:pt x="3837862" y="-11324"/>
                    <a:pt x="4018339" y="45258"/>
                    <a:pt x="4125704" y="0"/>
                  </a:cubicBezTo>
                  <a:cubicBezTo>
                    <a:pt x="4233069" y="-45258"/>
                    <a:pt x="4508352" y="34023"/>
                    <a:pt x="4663724" y="0"/>
                  </a:cubicBezTo>
                  <a:cubicBezTo>
                    <a:pt x="4819096" y="-34023"/>
                    <a:pt x="5238320" y="70527"/>
                    <a:pt x="5574219" y="0"/>
                  </a:cubicBezTo>
                  <a:cubicBezTo>
                    <a:pt x="5690941" y="-20578"/>
                    <a:pt x="5841742" y="138648"/>
                    <a:pt x="5827363" y="253144"/>
                  </a:cubicBezTo>
                  <a:cubicBezTo>
                    <a:pt x="5854390" y="435488"/>
                    <a:pt x="5774351" y="519860"/>
                    <a:pt x="5827363" y="749292"/>
                  </a:cubicBezTo>
                  <a:cubicBezTo>
                    <a:pt x="5880375" y="978724"/>
                    <a:pt x="5824110" y="1072317"/>
                    <a:pt x="5827363" y="1265690"/>
                  </a:cubicBezTo>
                  <a:cubicBezTo>
                    <a:pt x="5789255" y="1408456"/>
                    <a:pt x="5737189" y="1506670"/>
                    <a:pt x="5574219" y="1518834"/>
                  </a:cubicBezTo>
                  <a:cubicBezTo>
                    <a:pt x="5457617" y="1543583"/>
                    <a:pt x="5153554" y="1467244"/>
                    <a:pt x="5036199" y="1518834"/>
                  </a:cubicBezTo>
                  <a:cubicBezTo>
                    <a:pt x="4918844" y="1570424"/>
                    <a:pt x="4607908" y="1466049"/>
                    <a:pt x="4444969" y="1518834"/>
                  </a:cubicBezTo>
                  <a:cubicBezTo>
                    <a:pt x="4282030" y="1571619"/>
                    <a:pt x="4022109" y="1490026"/>
                    <a:pt x="3853738" y="1518834"/>
                  </a:cubicBezTo>
                  <a:cubicBezTo>
                    <a:pt x="3685367" y="1547642"/>
                    <a:pt x="3351559" y="1496438"/>
                    <a:pt x="3156086" y="1518834"/>
                  </a:cubicBezTo>
                  <a:cubicBezTo>
                    <a:pt x="2960613" y="1541230"/>
                    <a:pt x="2827387" y="1498854"/>
                    <a:pt x="2564855" y="1518834"/>
                  </a:cubicBezTo>
                  <a:cubicBezTo>
                    <a:pt x="2302323" y="1538814"/>
                    <a:pt x="2256166" y="1508016"/>
                    <a:pt x="2080046" y="1518834"/>
                  </a:cubicBezTo>
                  <a:cubicBezTo>
                    <a:pt x="1903926" y="1529652"/>
                    <a:pt x="1724134" y="1473247"/>
                    <a:pt x="1382394" y="1518834"/>
                  </a:cubicBezTo>
                  <a:cubicBezTo>
                    <a:pt x="1040654" y="1564421"/>
                    <a:pt x="982012" y="1478583"/>
                    <a:pt x="844375" y="1518834"/>
                  </a:cubicBezTo>
                  <a:cubicBezTo>
                    <a:pt x="706738" y="1559085"/>
                    <a:pt x="530293" y="1517870"/>
                    <a:pt x="253144" y="1518834"/>
                  </a:cubicBezTo>
                  <a:cubicBezTo>
                    <a:pt x="142636" y="1530680"/>
                    <a:pt x="-21863" y="1382907"/>
                    <a:pt x="0" y="1265690"/>
                  </a:cubicBezTo>
                  <a:cubicBezTo>
                    <a:pt x="-39726" y="1136072"/>
                    <a:pt x="51151" y="887791"/>
                    <a:pt x="0" y="779668"/>
                  </a:cubicBezTo>
                  <a:cubicBezTo>
                    <a:pt x="-51151" y="671545"/>
                    <a:pt x="25548" y="368821"/>
                    <a:pt x="0" y="253144"/>
                  </a:cubicBezTo>
                  <a:close/>
                </a:path>
                <a:path w="5827363" h="1518834" stroke="0" extrusionOk="0">
                  <a:moveTo>
                    <a:pt x="0" y="253144"/>
                  </a:moveTo>
                  <a:cubicBezTo>
                    <a:pt x="9742" y="109185"/>
                    <a:pt x="113005" y="11135"/>
                    <a:pt x="253144" y="0"/>
                  </a:cubicBezTo>
                  <a:cubicBezTo>
                    <a:pt x="417636" y="-95"/>
                    <a:pt x="553750" y="65275"/>
                    <a:pt x="844375" y="0"/>
                  </a:cubicBezTo>
                  <a:cubicBezTo>
                    <a:pt x="1135000" y="-65275"/>
                    <a:pt x="1082418" y="27877"/>
                    <a:pt x="1275973" y="0"/>
                  </a:cubicBezTo>
                  <a:cubicBezTo>
                    <a:pt x="1469528" y="-27877"/>
                    <a:pt x="1778256" y="17793"/>
                    <a:pt x="1973625" y="0"/>
                  </a:cubicBezTo>
                  <a:cubicBezTo>
                    <a:pt x="2168994" y="-17793"/>
                    <a:pt x="2433273" y="13650"/>
                    <a:pt x="2564855" y="0"/>
                  </a:cubicBezTo>
                  <a:cubicBezTo>
                    <a:pt x="2696437" y="-13650"/>
                    <a:pt x="2887766" y="15859"/>
                    <a:pt x="2996454" y="0"/>
                  </a:cubicBezTo>
                  <a:cubicBezTo>
                    <a:pt x="3105142" y="-15859"/>
                    <a:pt x="3341124" y="20785"/>
                    <a:pt x="3640895" y="0"/>
                  </a:cubicBezTo>
                  <a:cubicBezTo>
                    <a:pt x="3940666" y="-20785"/>
                    <a:pt x="3999797" y="26478"/>
                    <a:pt x="4232126" y="0"/>
                  </a:cubicBezTo>
                  <a:cubicBezTo>
                    <a:pt x="4464455" y="-26478"/>
                    <a:pt x="4479677" y="23429"/>
                    <a:pt x="4663724" y="0"/>
                  </a:cubicBezTo>
                  <a:cubicBezTo>
                    <a:pt x="4847771" y="-23429"/>
                    <a:pt x="5138956" y="17922"/>
                    <a:pt x="5574219" y="0"/>
                  </a:cubicBezTo>
                  <a:cubicBezTo>
                    <a:pt x="5688257" y="-21105"/>
                    <a:pt x="5822268" y="117803"/>
                    <a:pt x="5827363" y="253144"/>
                  </a:cubicBezTo>
                  <a:cubicBezTo>
                    <a:pt x="5827914" y="413089"/>
                    <a:pt x="5811569" y="512734"/>
                    <a:pt x="5827363" y="729041"/>
                  </a:cubicBezTo>
                  <a:cubicBezTo>
                    <a:pt x="5843157" y="945348"/>
                    <a:pt x="5823741" y="1047685"/>
                    <a:pt x="5827363" y="1265690"/>
                  </a:cubicBezTo>
                  <a:cubicBezTo>
                    <a:pt x="5844560" y="1434923"/>
                    <a:pt x="5701719" y="1510664"/>
                    <a:pt x="5574219" y="1518834"/>
                  </a:cubicBezTo>
                  <a:cubicBezTo>
                    <a:pt x="5277362" y="1562817"/>
                    <a:pt x="5178099" y="1503484"/>
                    <a:pt x="4876567" y="1518834"/>
                  </a:cubicBezTo>
                  <a:cubicBezTo>
                    <a:pt x="4575035" y="1534184"/>
                    <a:pt x="4430461" y="1496029"/>
                    <a:pt x="4232126" y="1518834"/>
                  </a:cubicBezTo>
                  <a:cubicBezTo>
                    <a:pt x="4033791" y="1541639"/>
                    <a:pt x="3878103" y="1458472"/>
                    <a:pt x="3587684" y="1518834"/>
                  </a:cubicBezTo>
                  <a:cubicBezTo>
                    <a:pt x="3297265" y="1579196"/>
                    <a:pt x="3304154" y="1495336"/>
                    <a:pt x="3156086" y="1518834"/>
                  </a:cubicBezTo>
                  <a:cubicBezTo>
                    <a:pt x="3008018" y="1542332"/>
                    <a:pt x="2750795" y="1462773"/>
                    <a:pt x="2618066" y="1518834"/>
                  </a:cubicBezTo>
                  <a:cubicBezTo>
                    <a:pt x="2485337" y="1574895"/>
                    <a:pt x="2300863" y="1517119"/>
                    <a:pt x="2026836" y="1518834"/>
                  </a:cubicBezTo>
                  <a:cubicBezTo>
                    <a:pt x="1752809" y="1520549"/>
                    <a:pt x="1658747" y="1465506"/>
                    <a:pt x="1435605" y="1518834"/>
                  </a:cubicBezTo>
                  <a:cubicBezTo>
                    <a:pt x="1212463" y="1572162"/>
                    <a:pt x="1035997" y="1485753"/>
                    <a:pt x="897585" y="1518834"/>
                  </a:cubicBezTo>
                  <a:cubicBezTo>
                    <a:pt x="759173" y="1551915"/>
                    <a:pt x="411911" y="1499763"/>
                    <a:pt x="253144" y="1518834"/>
                  </a:cubicBezTo>
                  <a:cubicBezTo>
                    <a:pt x="122076" y="1511644"/>
                    <a:pt x="22807" y="1437512"/>
                    <a:pt x="0" y="1265690"/>
                  </a:cubicBezTo>
                  <a:cubicBezTo>
                    <a:pt x="-43994" y="1161486"/>
                    <a:pt x="13861" y="918722"/>
                    <a:pt x="0" y="789793"/>
                  </a:cubicBezTo>
                  <a:cubicBezTo>
                    <a:pt x="-13861" y="660864"/>
                    <a:pt x="52267" y="382700"/>
                    <a:pt x="0" y="253144"/>
                  </a:cubicBezTo>
                  <a:close/>
                </a:path>
              </a:pathLst>
            </a:custGeom>
            <a:solidFill>
              <a:schemeClr val="bg1"/>
            </a:solidFill>
            <a:ln w="57150">
              <a:extLst>
                <a:ext uri="{C807C97D-BFC1-408E-A445-0C87EB9F89A2}">
                  <ask:lineSketchStyleProps xmlns:ask="http://schemas.microsoft.com/office/drawing/2018/sketchyshapes" sd="790207800">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TextBox 1">
              <a:extLst>
                <a:ext uri="{FF2B5EF4-FFF2-40B4-BE49-F238E27FC236}">
                  <a16:creationId xmlns:a16="http://schemas.microsoft.com/office/drawing/2014/main" id="{392BC5DF-F74E-379F-D389-170C6848E16B}"/>
                </a:ext>
              </a:extLst>
            </p:cNvPr>
            <p:cNvSpPr txBox="1"/>
            <p:nvPr/>
          </p:nvSpPr>
          <p:spPr>
            <a:xfrm>
              <a:off x="4114800" y="357587"/>
              <a:ext cx="4556502" cy="1862048"/>
            </a:xfrm>
            <a:prstGeom prst="rect">
              <a:avLst/>
            </a:prstGeom>
            <a:noFill/>
          </p:spPr>
          <p:txBody>
            <a:bodyPr wrap="square" rtlCol="0">
              <a:spAutoFit/>
            </a:bodyPr>
            <a:lstStyle/>
            <a:p>
              <a:r>
                <a:rPr lang="en-US" sz="11500">
                  <a:solidFill>
                    <a:schemeClr val="accent1">
                      <a:lumMod val="75000"/>
                    </a:schemeClr>
                  </a:solidFill>
                  <a:latin typeface="#9Slide05 SVNClementine" panose="020F0502020204030203" pitchFamily="34" charset="0"/>
                </a:rPr>
                <a:t>Mục tiêu</a:t>
              </a:r>
            </a:p>
          </p:txBody>
        </p:sp>
        <p:grpSp>
          <p:nvGrpSpPr>
            <p:cNvPr id="7" name="Group 6">
              <a:extLst>
                <a:ext uri="{FF2B5EF4-FFF2-40B4-BE49-F238E27FC236}">
                  <a16:creationId xmlns:a16="http://schemas.microsoft.com/office/drawing/2014/main" id="{856C4E7C-A5F7-5167-7E46-301914B3A253}"/>
                </a:ext>
              </a:extLst>
            </p:cNvPr>
            <p:cNvGrpSpPr/>
            <p:nvPr/>
          </p:nvGrpSpPr>
          <p:grpSpPr>
            <a:xfrm>
              <a:off x="3611105" y="0"/>
              <a:ext cx="418454" cy="1038386"/>
              <a:chOff x="3611105" y="0"/>
              <a:chExt cx="418454" cy="1038386"/>
            </a:xfrm>
          </p:grpSpPr>
          <p:cxnSp>
            <p:nvCxnSpPr>
              <p:cNvPr id="5" name="Straight Connector 4">
                <a:extLst>
                  <a:ext uri="{FF2B5EF4-FFF2-40B4-BE49-F238E27FC236}">
                    <a16:creationId xmlns:a16="http://schemas.microsoft.com/office/drawing/2014/main" id="{79D616E6-772F-5327-D6DE-44EF41F53036}"/>
                  </a:ext>
                </a:extLst>
              </p:cNvPr>
              <p:cNvCxnSpPr/>
              <p:nvPr/>
            </p:nvCxnSpPr>
            <p:spPr>
              <a:xfrm>
                <a:off x="3812583" y="0"/>
                <a:ext cx="0" cy="883403"/>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F6665293-F096-C953-5B07-0D687E1E750B}"/>
                  </a:ext>
                </a:extLst>
              </p:cNvPr>
              <p:cNvSpPr/>
              <p:nvPr/>
            </p:nvSpPr>
            <p:spPr>
              <a:xfrm>
                <a:off x="3611105" y="743919"/>
                <a:ext cx="418454" cy="294467"/>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CD38254F-5B05-2D70-8F89-4DCF809CB90D}"/>
                </a:ext>
              </a:extLst>
            </p:cNvPr>
            <p:cNvGrpSpPr/>
            <p:nvPr/>
          </p:nvGrpSpPr>
          <p:grpSpPr>
            <a:xfrm>
              <a:off x="8756543" y="0"/>
              <a:ext cx="418454" cy="1038386"/>
              <a:chOff x="3611105" y="0"/>
              <a:chExt cx="418454" cy="1038386"/>
            </a:xfrm>
          </p:grpSpPr>
          <p:cxnSp>
            <p:nvCxnSpPr>
              <p:cNvPr id="9" name="Straight Connector 8">
                <a:extLst>
                  <a:ext uri="{FF2B5EF4-FFF2-40B4-BE49-F238E27FC236}">
                    <a16:creationId xmlns:a16="http://schemas.microsoft.com/office/drawing/2014/main" id="{D73A1CB5-9913-B901-66B2-06B07129AF95}"/>
                  </a:ext>
                </a:extLst>
              </p:cNvPr>
              <p:cNvCxnSpPr/>
              <p:nvPr/>
            </p:nvCxnSpPr>
            <p:spPr>
              <a:xfrm>
                <a:off x="3812583" y="0"/>
                <a:ext cx="0" cy="883403"/>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C627C33B-4BC6-E3A8-4642-602EEC42181A}"/>
                  </a:ext>
                </a:extLst>
              </p:cNvPr>
              <p:cNvSpPr/>
              <p:nvPr/>
            </p:nvSpPr>
            <p:spPr>
              <a:xfrm>
                <a:off x="3611105" y="743919"/>
                <a:ext cx="418454" cy="294467"/>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 name="Group 16">
            <a:extLst>
              <a:ext uri="{FF2B5EF4-FFF2-40B4-BE49-F238E27FC236}">
                <a16:creationId xmlns:a16="http://schemas.microsoft.com/office/drawing/2014/main" id="{8DCE47FF-E0B5-497E-B70C-E1D9ACEBB608}"/>
              </a:ext>
            </a:extLst>
          </p:cNvPr>
          <p:cNvGrpSpPr/>
          <p:nvPr/>
        </p:nvGrpSpPr>
        <p:grpSpPr>
          <a:xfrm>
            <a:off x="450467" y="2748829"/>
            <a:ext cx="11337560" cy="1188931"/>
            <a:chOff x="581102" y="2717762"/>
            <a:chExt cx="11337560" cy="1188931"/>
          </a:xfrm>
        </p:grpSpPr>
        <p:pic>
          <p:nvPicPr>
            <p:cNvPr id="12" name="Picture 7">
              <a:extLst>
                <a:ext uri="{FF2B5EF4-FFF2-40B4-BE49-F238E27FC236}">
                  <a16:creationId xmlns:a16="http://schemas.microsoft.com/office/drawing/2014/main" id="{BA2A78D0-8357-CF0D-783A-FB03BC57DD0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1102" y="2717762"/>
              <a:ext cx="11337560" cy="1188931"/>
            </a:xfrm>
            <a:prstGeom prst="rect">
              <a:avLst/>
            </a:prstGeom>
          </p:spPr>
        </p:pic>
        <p:sp>
          <p:nvSpPr>
            <p:cNvPr id="13" name="TextBox 12">
              <a:extLst>
                <a:ext uri="{FF2B5EF4-FFF2-40B4-BE49-F238E27FC236}">
                  <a16:creationId xmlns:a16="http://schemas.microsoft.com/office/drawing/2014/main" id="{1E9D2350-950A-3E25-1FF8-F0F3634CF7D7}"/>
                </a:ext>
              </a:extLst>
            </p:cNvPr>
            <p:cNvSpPr txBox="1"/>
            <p:nvPr/>
          </p:nvSpPr>
          <p:spPr>
            <a:xfrm>
              <a:off x="1335889" y="2889369"/>
              <a:ext cx="10417882" cy="646331"/>
            </a:xfrm>
            <a:prstGeom prst="rect">
              <a:avLst/>
            </a:prstGeom>
            <a:noFill/>
            <a:ln>
              <a:noFill/>
            </a:ln>
          </p:spPr>
          <p:txBody>
            <a:bodyPr wrap="square" rtlCol="0">
              <a:spAutoFit/>
            </a:bodyPr>
            <a:lstStyle/>
            <a:p>
              <a:r>
                <a:rPr lang="en-US" sz="3600"/>
                <a:t>Tóm tắt được nội dung các bước gieo hạt trong chậu.</a:t>
              </a:r>
            </a:p>
          </p:txBody>
        </p:sp>
      </p:grpSp>
      <p:grpSp>
        <p:nvGrpSpPr>
          <p:cNvPr id="18" name="Group 17">
            <a:extLst>
              <a:ext uri="{FF2B5EF4-FFF2-40B4-BE49-F238E27FC236}">
                <a16:creationId xmlns:a16="http://schemas.microsoft.com/office/drawing/2014/main" id="{9008EEFF-1C29-43A8-E104-5B486BE4BC20}"/>
              </a:ext>
            </a:extLst>
          </p:cNvPr>
          <p:cNvGrpSpPr/>
          <p:nvPr/>
        </p:nvGrpSpPr>
        <p:grpSpPr>
          <a:xfrm>
            <a:off x="450467" y="4295313"/>
            <a:ext cx="11337560" cy="1603081"/>
            <a:chOff x="581102" y="4264246"/>
            <a:chExt cx="11337560" cy="1603081"/>
          </a:xfrm>
        </p:grpSpPr>
        <p:pic>
          <p:nvPicPr>
            <p:cNvPr id="15" name="Picture 7">
              <a:extLst>
                <a:ext uri="{FF2B5EF4-FFF2-40B4-BE49-F238E27FC236}">
                  <a16:creationId xmlns:a16="http://schemas.microsoft.com/office/drawing/2014/main" id="{ECC292FB-D5AA-675E-985F-6D10DF7B64A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81102" y="4264246"/>
              <a:ext cx="11337560" cy="1603081"/>
            </a:xfrm>
            <a:prstGeom prst="rect">
              <a:avLst/>
            </a:prstGeom>
          </p:spPr>
        </p:pic>
        <p:sp>
          <p:nvSpPr>
            <p:cNvPr id="16" name="TextBox 15">
              <a:extLst>
                <a:ext uri="{FF2B5EF4-FFF2-40B4-BE49-F238E27FC236}">
                  <a16:creationId xmlns:a16="http://schemas.microsoft.com/office/drawing/2014/main" id="{C66FF90A-303D-7263-72BC-61696A799A91}"/>
                </a:ext>
              </a:extLst>
            </p:cNvPr>
            <p:cNvSpPr txBox="1"/>
            <p:nvPr/>
          </p:nvSpPr>
          <p:spPr>
            <a:xfrm>
              <a:off x="1500780" y="4417522"/>
              <a:ext cx="10417882" cy="1200328"/>
            </a:xfrm>
            <a:prstGeom prst="rect">
              <a:avLst/>
            </a:prstGeom>
            <a:noFill/>
            <a:ln>
              <a:noFill/>
            </a:ln>
          </p:spPr>
          <p:txBody>
            <a:bodyPr wrap="square" rtlCol="0">
              <a:spAutoFit/>
            </a:bodyPr>
            <a:lstStyle/>
            <a:p>
              <a:r>
                <a:rPr lang="en-US" sz="3600"/>
                <a:t>Thực hiện được việc gieo hạt hoa hướng dương </a:t>
              </a:r>
            </a:p>
            <a:p>
              <a:r>
                <a:rPr lang="en-US" sz="3600"/>
                <a:t>trong chậu.</a:t>
              </a:r>
            </a:p>
          </p:txBody>
        </p:sp>
      </p:grpSp>
      <p:pic>
        <p:nvPicPr>
          <p:cNvPr id="1026" name="Picture 2">
            <a:extLst>
              <a:ext uri="{FF2B5EF4-FFF2-40B4-BE49-F238E27FC236}">
                <a16:creationId xmlns:a16="http://schemas.microsoft.com/office/drawing/2014/main" id="{091F2976-86F3-8D77-42F0-38767DFD647E}"/>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20213" y1="29787" x2="25000" y2="36170"/>
                        <a14:foregroundMark x1="13475" y1="42199" x2="13475" y2="42199"/>
                        <a14:foregroundMark x1="75000" y1="49468" x2="80851" y2="52660"/>
                      </a14:backgroundRemoval>
                    </a14:imgEffect>
                  </a14:imgLayer>
                </a14:imgProps>
              </a:ext>
              <a:ext uri="{28A0092B-C50C-407E-A947-70E740481C1C}">
                <a14:useLocalDpi xmlns:a14="http://schemas.microsoft.com/office/drawing/2010/main" val="0"/>
              </a:ext>
            </a:extLst>
          </a:blip>
          <a:srcRect l="11534" t="9256" r="10283" b="9256"/>
          <a:stretch/>
        </p:blipFill>
        <p:spPr bwMode="auto">
          <a:xfrm>
            <a:off x="9935684" y="4506243"/>
            <a:ext cx="2256316" cy="2351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9693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1000"/>
                            </p:stCondLst>
                            <p:childTnLst>
                              <p:par>
                                <p:cTn id="9" presetID="22" presetClass="entr" presetSubtype="8" fill="hold" nodeType="afterEffect">
                                  <p:stCondLst>
                                    <p:cond delay="50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75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p:stCondLst>
                              <p:cond delay="2250"/>
                            </p:stCondLst>
                            <p:childTnLst>
                              <p:par>
                                <p:cTn id="13" presetID="22" presetClass="entr" presetSubtype="8"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750"/>
                                        <p:tgtEl>
                                          <p:spTgt spid="18"/>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037315-3FDA-5CDC-9F9A-5A3D7AA9DF83}"/>
              </a:ext>
            </a:extLst>
          </p:cNvPr>
          <p:cNvSpPr/>
          <p:nvPr/>
        </p:nvSpPr>
        <p:spPr>
          <a:xfrm>
            <a:off x="1199213" y="1349114"/>
            <a:ext cx="9024079" cy="4583635"/>
          </a:xfrm>
          <a:custGeom>
            <a:avLst/>
            <a:gdLst>
              <a:gd name="connsiteX0" fmla="*/ 0 w 9024079"/>
              <a:gd name="connsiteY0" fmla="*/ 763954 h 4583635"/>
              <a:gd name="connsiteX1" fmla="*/ 763954 w 9024079"/>
              <a:gd name="connsiteY1" fmla="*/ 0 h 4583635"/>
              <a:gd name="connsiteX2" fmla="*/ 8260125 w 9024079"/>
              <a:gd name="connsiteY2" fmla="*/ 0 h 4583635"/>
              <a:gd name="connsiteX3" fmla="*/ 9024079 w 9024079"/>
              <a:gd name="connsiteY3" fmla="*/ 763954 h 4583635"/>
              <a:gd name="connsiteX4" fmla="*/ 9024079 w 9024079"/>
              <a:gd name="connsiteY4" fmla="*/ 3819681 h 4583635"/>
              <a:gd name="connsiteX5" fmla="*/ 8260125 w 9024079"/>
              <a:gd name="connsiteY5" fmla="*/ 4583635 h 4583635"/>
              <a:gd name="connsiteX6" fmla="*/ 763954 w 9024079"/>
              <a:gd name="connsiteY6" fmla="*/ 4583635 h 4583635"/>
              <a:gd name="connsiteX7" fmla="*/ 0 w 9024079"/>
              <a:gd name="connsiteY7" fmla="*/ 3819681 h 4583635"/>
              <a:gd name="connsiteX8" fmla="*/ 0 w 9024079"/>
              <a:gd name="connsiteY8" fmla="*/ 763954 h 458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24079" h="4583635" fill="none" extrusionOk="0">
                <a:moveTo>
                  <a:pt x="0" y="763954"/>
                </a:moveTo>
                <a:cubicBezTo>
                  <a:pt x="-31230" y="300483"/>
                  <a:pt x="322336" y="-79318"/>
                  <a:pt x="763954" y="0"/>
                </a:cubicBezTo>
                <a:cubicBezTo>
                  <a:pt x="2967277" y="-67716"/>
                  <a:pt x="5415840" y="83596"/>
                  <a:pt x="8260125" y="0"/>
                </a:cubicBezTo>
                <a:cubicBezTo>
                  <a:pt x="8697432" y="41273"/>
                  <a:pt x="9032008" y="354466"/>
                  <a:pt x="9024079" y="763954"/>
                </a:cubicBezTo>
                <a:cubicBezTo>
                  <a:pt x="9062715" y="1094859"/>
                  <a:pt x="9101500" y="2474068"/>
                  <a:pt x="9024079" y="3819681"/>
                </a:cubicBezTo>
                <a:cubicBezTo>
                  <a:pt x="9019034" y="4245448"/>
                  <a:pt x="8643292" y="4560407"/>
                  <a:pt x="8260125" y="4583635"/>
                </a:cubicBezTo>
                <a:cubicBezTo>
                  <a:pt x="5159406" y="4488042"/>
                  <a:pt x="3167217" y="4593905"/>
                  <a:pt x="763954" y="4583635"/>
                </a:cubicBezTo>
                <a:cubicBezTo>
                  <a:pt x="334274" y="4518280"/>
                  <a:pt x="-20529" y="4260234"/>
                  <a:pt x="0" y="3819681"/>
                </a:cubicBezTo>
                <a:cubicBezTo>
                  <a:pt x="121966" y="2844275"/>
                  <a:pt x="162182" y="1559305"/>
                  <a:pt x="0" y="763954"/>
                </a:cubicBezTo>
                <a:close/>
              </a:path>
              <a:path w="9024079" h="4583635" stroke="0" extrusionOk="0">
                <a:moveTo>
                  <a:pt x="0" y="763954"/>
                </a:moveTo>
                <a:cubicBezTo>
                  <a:pt x="-6081" y="337998"/>
                  <a:pt x="317396" y="-5217"/>
                  <a:pt x="763954" y="0"/>
                </a:cubicBezTo>
                <a:cubicBezTo>
                  <a:pt x="3460629" y="-18720"/>
                  <a:pt x="5645747" y="87272"/>
                  <a:pt x="8260125" y="0"/>
                </a:cubicBezTo>
                <a:cubicBezTo>
                  <a:pt x="8696711" y="-13887"/>
                  <a:pt x="8951237" y="307704"/>
                  <a:pt x="9024079" y="763954"/>
                </a:cubicBezTo>
                <a:cubicBezTo>
                  <a:pt x="9085412" y="1829427"/>
                  <a:pt x="8867847" y="2639903"/>
                  <a:pt x="9024079" y="3819681"/>
                </a:cubicBezTo>
                <a:cubicBezTo>
                  <a:pt x="9032163" y="4239963"/>
                  <a:pt x="8698742" y="4613434"/>
                  <a:pt x="8260125" y="4583635"/>
                </a:cubicBezTo>
                <a:cubicBezTo>
                  <a:pt x="4853395" y="4598278"/>
                  <a:pt x="2527881" y="4448630"/>
                  <a:pt x="763954" y="4583635"/>
                </a:cubicBezTo>
                <a:cubicBezTo>
                  <a:pt x="276656" y="4603747"/>
                  <a:pt x="56358" y="4183660"/>
                  <a:pt x="0" y="3819681"/>
                </a:cubicBezTo>
                <a:cubicBezTo>
                  <a:pt x="13815" y="2507910"/>
                  <a:pt x="72196" y="1175303"/>
                  <a:pt x="0" y="763954"/>
                </a:cubicBezTo>
                <a:close/>
              </a:path>
            </a:pathLst>
          </a:custGeom>
          <a:solidFill>
            <a:schemeClr val="bg1"/>
          </a:solidFill>
          <a:ln w="28575">
            <a:solidFill>
              <a:srgbClr val="00FF00"/>
            </a:solidFill>
            <a:extLst>
              <a:ext uri="{C807C97D-BFC1-408E-A445-0C87EB9F89A2}">
                <ask:lineSketchStyleProps xmlns:ask="http://schemas.microsoft.com/office/drawing/2018/sketchyshapes" sd="147472205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a:extLst>
              <a:ext uri="{FF2B5EF4-FFF2-40B4-BE49-F238E27FC236}">
                <a16:creationId xmlns:a16="http://schemas.microsoft.com/office/drawing/2014/main" id="{91D41F9C-2987-3C53-FDE3-0C8BC047EBA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00" b="96896" l="9752" r="89894">
                        <a14:foregroundMark x1="44149" y1="5100" x2="44149" y2="5100"/>
                        <a14:foregroundMark x1="50355" y1="53880" x2="50177" y2="75831"/>
                        <a14:foregroundMark x1="38298" y1="91574" x2="38298" y2="91574"/>
                        <a14:foregroundMark x1="79078" y1="37916" x2="82979" y2="50111"/>
                        <a14:foregroundMark x1="82979" y1="50111" x2="79433" y2="57871"/>
                        <a14:foregroundMark x1="39539" y1="13525" x2="39539" y2="13525"/>
                        <a14:foregroundMark x1="44149" y1="7539" x2="56738" y2="13082"/>
                        <a14:foregroundMark x1="18085" y1="57428" x2="46986" y2="78714"/>
                        <a14:foregroundMark x1="14362" y1="54545" x2="18617" y2="65410"/>
                        <a14:foregroundMark x1="18617" y1="65410" x2="33156" y2="84922"/>
                        <a14:foregroundMark x1="33156" y1="84922" x2="42908" y2="90909"/>
                        <a14:foregroundMark x1="36702" y1="90466" x2="55142" y2="91131"/>
                        <a14:foregroundMark x1="55142" y1="91131" x2="71277" y2="86696"/>
                        <a14:foregroundMark x1="71277" y1="86696" x2="73759" y2="84701"/>
                        <a14:foregroundMark x1="40603" y1="94013" x2="52660" y2="94678"/>
                        <a14:foregroundMark x1="35638" y1="91574" x2="41489" y2="93792"/>
                        <a14:foregroundMark x1="32270" y1="90909" x2="36702" y2="96896"/>
                        <a14:foregroundMark x1="54787" y1="5100" x2="59220" y2="5100"/>
                        <a14:backgroundMark x1="64362" y1="85366" x2="64362" y2="85366"/>
                      </a14:backgroundRemoval>
                    </a14:imgEffect>
                  </a14:imgLayer>
                </a14:imgProps>
              </a:ext>
              <a:ext uri="{28A0092B-C50C-407E-A947-70E740481C1C}">
                <a14:useLocalDpi xmlns:a14="http://schemas.microsoft.com/office/drawing/2010/main" val="0"/>
              </a:ext>
            </a:extLst>
          </a:blip>
          <a:srcRect/>
          <a:stretch>
            <a:fillRect/>
          </a:stretch>
        </p:blipFill>
        <p:spPr bwMode="auto">
          <a:xfrm>
            <a:off x="8925859" y="3963933"/>
            <a:ext cx="3619189" cy="28940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7C13125-B9E1-DEC4-3330-99B0B5BAE56A}"/>
              </a:ext>
            </a:extLst>
          </p:cNvPr>
          <p:cNvSpPr txBox="1"/>
          <p:nvPr/>
        </p:nvSpPr>
        <p:spPr>
          <a:xfrm>
            <a:off x="1713250" y="1436032"/>
            <a:ext cx="7996004" cy="4409797"/>
          </a:xfrm>
          <a:prstGeom prst="rect">
            <a:avLst/>
          </a:prstGeom>
          <a:noFill/>
        </p:spPr>
        <p:txBody>
          <a:bodyPr wrap="square" rtlCol="0">
            <a:spAutoFit/>
          </a:bodyPr>
          <a:lstStyle/>
          <a:p>
            <a:pPr algn="just">
              <a:lnSpc>
                <a:spcPct val="150000"/>
              </a:lnSpc>
            </a:pPr>
            <a:r>
              <a:rPr lang="en-US" sz="4800"/>
              <a:t>Em cần chuẩn bị những vật liệu, vật dụng và dụng cụ nào để gieo hạt hoa hướng dương trong chậu?</a:t>
            </a:r>
          </a:p>
        </p:txBody>
      </p:sp>
      <p:pic>
        <p:nvPicPr>
          <p:cNvPr id="9" name="Picture 4">
            <a:extLst>
              <a:ext uri="{FF2B5EF4-FFF2-40B4-BE49-F238E27FC236}">
                <a16:creationId xmlns:a16="http://schemas.microsoft.com/office/drawing/2014/main" id="{50C67953-7128-4063-BED8-2C19ADED042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96" b="89931" l="1599" r="95382">
                        <a14:foregroundMark x1="5861" y1="71701" x2="5861" y2="71701"/>
                        <a14:foregroundMark x1="1776" y1="72743" x2="1776" y2="72743"/>
                        <a14:foregroundMark x1="95382" y1="72222" x2="95382" y2="72222"/>
                      </a14:backgroundRemoval>
                    </a14:imgEffect>
                  </a14:imgLayer>
                </a14:imgProps>
              </a:ext>
              <a:ext uri="{28A0092B-C50C-407E-A947-70E740481C1C}">
                <a14:useLocalDpi xmlns:a14="http://schemas.microsoft.com/office/drawing/2010/main" val="0"/>
              </a:ext>
            </a:extLst>
          </a:blip>
          <a:srcRect t="10725" b="10725"/>
          <a:stretch/>
        </p:blipFill>
        <p:spPr bwMode="auto">
          <a:xfrm>
            <a:off x="0" y="5262683"/>
            <a:ext cx="1943724" cy="15620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FA6BC223-369F-D242-52FC-C6B5013EF09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96" b="89931" l="1599" r="95382">
                        <a14:foregroundMark x1="5861" y1="71701" x2="5861" y2="71701"/>
                        <a14:foregroundMark x1="1776" y1="72743" x2="1776" y2="72743"/>
                        <a14:foregroundMark x1="95382" y1="72222" x2="95382" y2="72222"/>
                      </a14:backgroundRemoval>
                    </a14:imgEffect>
                  </a14:imgLayer>
                </a14:imgProps>
              </a:ext>
              <a:ext uri="{28A0092B-C50C-407E-A947-70E740481C1C}">
                <a14:useLocalDpi xmlns:a14="http://schemas.microsoft.com/office/drawing/2010/main" val="0"/>
              </a:ext>
            </a:extLst>
          </a:blip>
          <a:srcRect t="10725" b="10725"/>
          <a:stretch/>
        </p:blipFill>
        <p:spPr bwMode="auto">
          <a:xfrm>
            <a:off x="8925859" y="423863"/>
            <a:ext cx="1943724" cy="1562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91843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B1B4BD5B-C259-5119-80A5-0078D82E5E11}"/>
              </a:ext>
            </a:extLst>
          </p:cNvPr>
          <p:cNvSpPr/>
          <p:nvPr/>
        </p:nvSpPr>
        <p:spPr>
          <a:xfrm>
            <a:off x="668141" y="397676"/>
            <a:ext cx="10855717" cy="6062648"/>
          </a:xfrm>
          <a:custGeom>
            <a:avLst/>
            <a:gdLst>
              <a:gd name="connsiteX0" fmla="*/ 0 w 10855717"/>
              <a:gd name="connsiteY0" fmla="*/ 1010462 h 6062648"/>
              <a:gd name="connsiteX1" fmla="*/ 1010462 w 10855717"/>
              <a:gd name="connsiteY1" fmla="*/ 0 h 6062648"/>
              <a:gd name="connsiteX2" fmla="*/ 9845255 w 10855717"/>
              <a:gd name="connsiteY2" fmla="*/ 0 h 6062648"/>
              <a:gd name="connsiteX3" fmla="*/ 10855717 w 10855717"/>
              <a:gd name="connsiteY3" fmla="*/ 1010462 h 6062648"/>
              <a:gd name="connsiteX4" fmla="*/ 10855717 w 10855717"/>
              <a:gd name="connsiteY4" fmla="*/ 5052186 h 6062648"/>
              <a:gd name="connsiteX5" fmla="*/ 9845255 w 10855717"/>
              <a:gd name="connsiteY5" fmla="*/ 6062648 h 6062648"/>
              <a:gd name="connsiteX6" fmla="*/ 1010462 w 10855717"/>
              <a:gd name="connsiteY6" fmla="*/ 6062648 h 6062648"/>
              <a:gd name="connsiteX7" fmla="*/ 0 w 10855717"/>
              <a:gd name="connsiteY7" fmla="*/ 5052186 h 6062648"/>
              <a:gd name="connsiteX8" fmla="*/ 0 w 10855717"/>
              <a:gd name="connsiteY8" fmla="*/ 1010462 h 606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5717" h="6062648" fill="none" extrusionOk="0">
                <a:moveTo>
                  <a:pt x="0" y="1010462"/>
                </a:moveTo>
                <a:cubicBezTo>
                  <a:pt x="-13058" y="435026"/>
                  <a:pt x="438476" y="-56065"/>
                  <a:pt x="1010462" y="0"/>
                </a:cubicBezTo>
                <a:cubicBezTo>
                  <a:pt x="2803202" y="-67716"/>
                  <a:pt x="6648716" y="83596"/>
                  <a:pt x="9845255" y="0"/>
                </a:cubicBezTo>
                <a:cubicBezTo>
                  <a:pt x="10411363" y="21579"/>
                  <a:pt x="10881863" y="493395"/>
                  <a:pt x="10855717" y="1010462"/>
                </a:cubicBezTo>
                <a:cubicBezTo>
                  <a:pt x="10894353" y="2117491"/>
                  <a:pt x="10933138" y="4464791"/>
                  <a:pt x="10855717" y="5052186"/>
                </a:cubicBezTo>
                <a:cubicBezTo>
                  <a:pt x="10787315" y="5662409"/>
                  <a:pt x="10343043" y="6026520"/>
                  <a:pt x="9845255" y="6062648"/>
                </a:cubicBezTo>
                <a:cubicBezTo>
                  <a:pt x="6937603" y="5967055"/>
                  <a:pt x="4091373" y="6072918"/>
                  <a:pt x="1010462" y="6062648"/>
                </a:cubicBezTo>
                <a:cubicBezTo>
                  <a:pt x="439321" y="5952512"/>
                  <a:pt x="-58145" y="5663023"/>
                  <a:pt x="0" y="5052186"/>
                </a:cubicBezTo>
                <a:cubicBezTo>
                  <a:pt x="121966" y="4599060"/>
                  <a:pt x="162182" y="1624895"/>
                  <a:pt x="0" y="1010462"/>
                </a:cubicBezTo>
                <a:close/>
              </a:path>
              <a:path w="10855717" h="6062648" stroke="0" extrusionOk="0">
                <a:moveTo>
                  <a:pt x="0" y="1010462"/>
                </a:moveTo>
                <a:cubicBezTo>
                  <a:pt x="-73669" y="403504"/>
                  <a:pt x="422805" y="-6267"/>
                  <a:pt x="1010462" y="0"/>
                </a:cubicBezTo>
                <a:cubicBezTo>
                  <a:pt x="2768126" y="-18720"/>
                  <a:pt x="7308606" y="87272"/>
                  <a:pt x="9845255" y="0"/>
                </a:cubicBezTo>
                <a:cubicBezTo>
                  <a:pt x="10435695" y="-30659"/>
                  <a:pt x="10761409" y="407952"/>
                  <a:pt x="10855717" y="1010462"/>
                </a:cubicBezTo>
                <a:cubicBezTo>
                  <a:pt x="10917050" y="1966482"/>
                  <a:pt x="10699485" y="3623440"/>
                  <a:pt x="10855717" y="5052186"/>
                </a:cubicBezTo>
                <a:cubicBezTo>
                  <a:pt x="10959818" y="5589155"/>
                  <a:pt x="10422503" y="6096889"/>
                  <a:pt x="9845255" y="6062648"/>
                </a:cubicBezTo>
                <a:cubicBezTo>
                  <a:pt x="8129840" y="6077291"/>
                  <a:pt x="1950938" y="5927643"/>
                  <a:pt x="1010462" y="6062648"/>
                </a:cubicBezTo>
                <a:cubicBezTo>
                  <a:pt x="361207" y="6090700"/>
                  <a:pt x="68896" y="5539416"/>
                  <a:pt x="0" y="5052186"/>
                </a:cubicBezTo>
                <a:cubicBezTo>
                  <a:pt x="13815" y="3351800"/>
                  <a:pt x="72196" y="2833470"/>
                  <a:pt x="0" y="1010462"/>
                </a:cubicBezTo>
                <a:close/>
              </a:path>
            </a:pathLst>
          </a:custGeom>
          <a:solidFill>
            <a:schemeClr val="bg1">
              <a:alpha val="62000"/>
            </a:schemeClr>
          </a:solidFill>
          <a:ln w="28575">
            <a:solidFill>
              <a:srgbClr val="00FF00"/>
            </a:solidFill>
            <a:prstDash val="sysDash"/>
            <a:extLst>
              <a:ext uri="{C807C97D-BFC1-408E-A445-0C87EB9F89A2}">
                <ask:lineSketchStyleProps xmlns:ask="http://schemas.microsoft.com/office/drawing/2018/sketchyshapes" sd="147472205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DAE92D6-06B8-B9E2-A850-7C677B0EF6B0}"/>
              </a:ext>
            </a:extLst>
          </p:cNvPr>
          <p:cNvGrpSpPr/>
          <p:nvPr/>
        </p:nvGrpSpPr>
        <p:grpSpPr>
          <a:xfrm>
            <a:off x="836781" y="706095"/>
            <a:ext cx="1723869" cy="1569661"/>
            <a:chOff x="659567" y="854439"/>
            <a:chExt cx="1723869" cy="1569661"/>
          </a:xfrm>
        </p:grpSpPr>
        <p:sp>
          <p:nvSpPr>
            <p:cNvPr id="4" name="Oval 3">
              <a:extLst>
                <a:ext uri="{FF2B5EF4-FFF2-40B4-BE49-F238E27FC236}">
                  <a16:creationId xmlns:a16="http://schemas.microsoft.com/office/drawing/2014/main" id="{B3437B30-B286-2B77-F59A-340FC3E9D2BF}"/>
                </a:ext>
              </a:extLst>
            </p:cNvPr>
            <p:cNvSpPr/>
            <p:nvPr/>
          </p:nvSpPr>
          <p:spPr>
            <a:xfrm>
              <a:off x="659567" y="854440"/>
              <a:ext cx="1723869" cy="1569660"/>
            </a:xfrm>
            <a:prstGeom prst="ellipse">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FDFBCBD-48E3-F164-E4BE-34DC13219E35}"/>
                </a:ext>
              </a:extLst>
            </p:cNvPr>
            <p:cNvSpPr txBox="1"/>
            <p:nvPr/>
          </p:nvSpPr>
          <p:spPr>
            <a:xfrm>
              <a:off x="1131757" y="854439"/>
              <a:ext cx="854439" cy="1569660"/>
            </a:xfrm>
            <a:prstGeom prst="rect">
              <a:avLst/>
            </a:prstGeom>
            <a:noFill/>
          </p:spPr>
          <p:txBody>
            <a:bodyPr wrap="square" rtlCol="0">
              <a:spAutoFit/>
            </a:bodyPr>
            <a:lstStyle/>
            <a:p>
              <a:r>
                <a:rPr lang="en-US" sz="9600" b="1"/>
                <a:t>1</a:t>
              </a:r>
            </a:p>
          </p:txBody>
        </p:sp>
      </p:grpSp>
      <p:sp>
        <p:nvSpPr>
          <p:cNvPr id="7" name="Rectangle 6">
            <a:extLst>
              <a:ext uri="{FF2B5EF4-FFF2-40B4-BE49-F238E27FC236}">
                <a16:creationId xmlns:a16="http://schemas.microsoft.com/office/drawing/2014/main" id="{1DF26526-EA04-92EC-FA96-6755D6B1A10B}"/>
              </a:ext>
            </a:extLst>
          </p:cNvPr>
          <p:cNvSpPr/>
          <p:nvPr/>
        </p:nvSpPr>
        <p:spPr>
          <a:xfrm>
            <a:off x="2886686" y="706096"/>
            <a:ext cx="7495082" cy="1569659"/>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rgbClr val="C00000"/>
                </a:solidFill>
              </a:rPr>
              <a:t>Hạt giống hoa hướng dương đã được ngâm, ủ.</a:t>
            </a:r>
          </a:p>
        </p:txBody>
      </p:sp>
      <p:grpSp>
        <p:nvGrpSpPr>
          <p:cNvPr id="11" name="Group 10">
            <a:extLst>
              <a:ext uri="{FF2B5EF4-FFF2-40B4-BE49-F238E27FC236}">
                <a16:creationId xmlns:a16="http://schemas.microsoft.com/office/drawing/2014/main" id="{6C197015-C238-2012-8AB0-D7159F7AABB7}"/>
              </a:ext>
            </a:extLst>
          </p:cNvPr>
          <p:cNvGrpSpPr/>
          <p:nvPr/>
        </p:nvGrpSpPr>
        <p:grpSpPr>
          <a:xfrm>
            <a:off x="497004" y="2135066"/>
            <a:ext cx="4127292" cy="4465946"/>
            <a:chOff x="4337154" y="1969052"/>
            <a:chExt cx="4402113" cy="4442146"/>
          </a:xfrm>
        </p:grpSpPr>
        <p:pic>
          <p:nvPicPr>
            <p:cNvPr id="3074" name="Picture 2" descr="Ilustração Decorativa De Sementes De Girassol Preto PNG , Sementes De  Girassol Preto, Nozes E Sementes De Girassol, Belas Sementes De Girassol  Imagem PNG e Vetor Para Download Gratuito">
              <a:extLst>
                <a:ext uri="{FF2B5EF4-FFF2-40B4-BE49-F238E27FC236}">
                  <a16:creationId xmlns:a16="http://schemas.microsoft.com/office/drawing/2014/main" id="{02D7C95F-A2ED-14C5-CF16-D28314CDC35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30469" y1="24688" x2="32188" y2="35000"/>
                          <a14:foregroundMark x1="78594" y1="20781" x2="79844" y2="27187"/>
                          <a14:foregroundMark x1="71250" y1="63594" x2="72969" y2="68438"/>
                          <a14:foregroundMark x1="43750" y1="65000" x2="48438" y2="74844"/>
                        </a14:backgroundRemoval>
                      </a14:imgEffect>
                    </a14:imgLayer>
                  </a14:imgProps>
                </a:ext>
                <a:ext uri="{28A0092B-C50C-407E-A947-70E740481C1C}">
                  <a14:useLocalDpi xmlns:a14="http://schemas.microsoft.com/office/drawing/2010/main" val="0"/>
                </a:ext>
              </a:extLst>
            </a:blip>
            <a:srcRect/>
            <a:stretch>
              <a:fillRect/>
            </a:stretch>
          </p:blipFill>
          <p:spPr bwMode="auto">
            <a:xfrm>
              <a:off x="4337154" y="1969052"/>
              <a:ext cx="4162269" cy="41622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lustração Decorativa De Sementes De Girassol Preto PNG , Sementes De  Girassol Preto, Nozes E Sementes De Girassol, Belas Sementes De Girassol  Imagem PNG e Vetor Para Download Gratuito">
              <a:extLst>
                <a:ext uri="{FF2B5EF4-FFF2-40B4-BE49-F238E27FC236}">
                  <a16:creationId xmlns:a16="http://schemas.microsoft.com/office/drawing/2014/main" id="{B2293E67-6CBE-AE7C-75CD-C08A201CEE42}"/>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foregroundMark x1="30469" y1="24688" x2="32188" y2="35000"/>
                          <a14:backgroundMark x1="77031" y1="15625" x2="95781" y2="45625"/>
                          <a14:backgroundMark x1="74531" y1="53906" x2="77656" y2="85469"/>
                          <a14:backgroundMark x1="69375" y1="17031" x2="72656" y2="71563"/>
                          <a14:backgroundMark x1="72656" y1="71563" x2="70313" y2="85469"/>
                          <a14:backgroundMark x1="70313" y1="85469" x2="69844" y2="85938"/>
                          <a14:backgroundMark x1="80938" y1="21719" x2="71250" y2="55937"/>
                          <a14:backgroundMark x1="66250" y1="68594" x2="67344" y2="87031"/>
                          <a14:backgroundMark x1="60781" y1="29688" x2="56406" y2="68906"/>
                          <a14:backgroundMark x1="52812" y1="59219" x2="44531" y2="93750"/>
                          <a14:backgroundMark x1="62656" y1="17031" x2="43594" y2="76875"/>
                          <a14:backgroundMark x1="43594" y1="76875" x2="43594" y2="76875"/>
                          <a14:backgroundMark x1="50313" y1="37344" x2="38438" y2="68281"/>
                          <a14:backgroundMark x1="43125" y1="49219" x2="27344" y2="74063"/>
                          <a14:backgroundMark x1="24375" y1="68906" x2="3906" y2="92344"/>
                          <a14:backgroundMark x1="38906" y1="42656" x2="36719" y2="55156"/>
                          <a14:backgroundMark x1="36719" y1="55156" x2="34531" y2="59531"/>
                          <a14:backgroundMark x1="49688" y1="31094" x2="7500" y2="75469"/>
                          <a14:backgroundMark x1="19375" y1="55625" x2="26563" y2="58125"/>
                          <a14:backgroundMark x1="33438" y1="74375" x2="40313" y2="86563"/>
                          <a14:backgroundMark x1="45000" y1="54531" x2="48906" y2="86250"/>
                          <a14:backgroundMark x1="38906" y1="65000" x2="51875" y2="89063"/>
                          <a14:backgroundMark x1="63750" y1="61406" x2="74844" y2="82969"/>
                        </a14:backgroundRemoval>
                      </a14:imgEffect>
                    </a14:imgLayer>
                  </a14:imgProps>
                </a:ext>
                <a:ext uri="{28A0092B-C50C-407E-A947-70E740481C1C}">
                  <a14:useLocalDpi xmlns:a14="http://schemas.microsoft.com/office/drawing/2010/main" val="0"/>
                </a:ext>
              </a:extLst>
            </a:blip>
            <a:srcRect l="16866" t="6294" r="51801" b="50488"/>
            <a:stretch/>
          </p:blipFill>
          <p:spPr bwMode="auto">
            <a:xfrm rot="1330580">
              <a:off x="7435123" y="2731681"/>
              <a:ext cx="1304144" cy="17988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lustração Decorativa De Sementes De Girassol Preto PNG , Sementes De  Girassol Preto, Nozes E Sementes De Girassol, Belas Sementes De Girassol  Imagem PNG e Vetor Para Download Gratuito">
              <a:extLst>
                <a:ext uri="{FF2B5EF4-FFF2-40B4-BE49-F238E27FC236}">
                  <a16:creationId xmlns:a16="http://schemas.microsoft.com/office/drawing/2014/main" id="{3E36F3BE-C605-26B3-12ED-566658A19AA9}"/>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foregroundMark x1="30469" y1="24688" x2="32188" y2="35000"/>
                          <a14:backgroundMark x1="77031" y1="15625" x2="95781" y2="45625"/>
                          <a14:backgroundMark x1="74531" y1="53906" x2="77656" y2="85469"/>
                          <a14:backgroundMark x1="69375" y1="17031" x2="72656" y2="71563"/>
                          <a14:backgroundMark x1="72656" y1="71563" x2="70313" y2="85469"/>
                          <a14:backgroundMark x1="70313" y1="85469" x2="69844" y2="85938"/>
                          <a14:backgroundMark x1="80938" y1="21719" x2="71250" y2="55937"/>
                          <a14:backgroundMark x1="66250" y1="68594" x2="67344" y2="87031"/>
                          <a14:backgroundMark x1="60781" y1="29688" x2="56406" y2="68906"/>
                          <a14:backgroundMark x1="52812" y1="59219" x2="44531" y2="93750"/>
                          <a14:backgroundMark x1="62656" y1="17031" x2="43594" y2="76875"/>
                          <a14:backgroundMark x1="43594" y1="76875" x2="43594" y2="76875"/>
                          <a14:backgroundMark x1="50313" y1="37344" x2="38438" y2="68281"/>
                          <a14:backgroundMark x1="43125" y1="49219" x2="27344" y2="74063"/>
                          <a14:backgroundMark x1="24375" y1="68906" x2="3906" y2="92344"/>
                          <a14:backgroundMark x1="38906" y1="42656" x2="36719" y2="55156"/>
                          <a14:backgroundMark x1="36719" y1="55156" x2="34531" y2="59531"/>
                          <a14:backgroundMark x1="49688" y1="31094" x2="7500" y2="75469"/>
                          <a14:backgroundMark x1="19375" y1="55625" x2="26563" y2="58125"/>
                          <a14:backgroundMark x1="33438" y1="74375" x2="40313" y2="86563"/>
                          <a14:backgroundMark x1="45000" y1="54531" x2="48906" y2="86250"/>
                          <a14:backgroundMark x1="38906" y1="65000" x2="51875" y2="89063"/>
                          <a14:backgroundMark x1="63750" y1="61406" x2="74844" y2="82969"/>
                        </a14:backgroundRemoval>
                      </a14:imgEffect>
                    </a14:imgLayer>
                  </a14:imgProps>
                </a:ext>
                <a:ext uri="{28A0092B-C50C-407E-A947-70E740481C1C}">
                  <a14:useLocalDpi xmlns:a14="http://schemas.microsoft.com/office/drawing/2010/main" val="0"/>
                </a:ext>
              </a:extLst>
            </a:blip>
            <a:srcRect l="16866" t="6294" r="51801" b="50488"/>
            <a:stretch/>
          </p:blipFill>
          <p:spPr bwMode="auto">
            <a:xfrm rot="4165193">
              <a:off x="6666769" y="4859716"/>
              <a:ext cx="1304144" cy="17988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lustração Decorativa De Sementes De Girassol Preto PNG , Sementes De  Girassol Preto, Nozes E Sementes De Girassol, Belas Sementes De Girassol  Imagem PNG e Vetor Para Download Gratuito">
              <a:extLst>
                <a:ext uri="{FF2B5EF4-FFF2-40B4-BE49-F238E27FC236}">
                  <a16:creationId xmlns:a16="http://schemas.microsoft.com/office/drawing/2014/main" id="{898E2BF9-F2CF-6A7B-3FD2-68C3E3DE45FF}"/>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foregroundMark x1="30469" y1="24688" x2="32188" y2="35000"/>
                          <a14:backgroundMark x1="77031" y1="15625" x2="95781" y2="45625"/>
                          <a14:backgroundMark x1="74531" y1="53906" x2="77656" y2="85469"/>
                          <a14:backgroundMark x1="69375" y1="17031" x2="72656" y2="71563"/>
                          <a14:backgroundMark x1="72656" y1="71563" x2="70313" y2="85469"/>
                          <a14:backgroundMark x1="70313" y1="85469" x2="69844" y2="85938"/>
                          <a14:backgroundMark x1="80938" y1="21719" x2="71250" y2="55937"/>
                          <a14:backgroundMark x1="66250" y1="68594" x2="67344" y2="87031"/>
                          <a14:backgroundMark x1="60781" y1="29688" x2="56406" y2="68906"/>
                          <a14:backgroundMark x1="52812" y1="59219" x2="44531" y2="93750"/>
                          <a14:backgroundMark x1="62656" y1="17031" x2="43594" y2="76875"/>
                          <a14:backgroundMark x1="43594" y1="76875" x2="43594" y2="76875"/>
                          <a14:backgroundMark x1="50313" y1="37344" x2="38438" y2="68281"/>
                          <a14:backgroundMark x1="43125" y1="49219" x2="27344" y2="74063"/>
                          <a14:backgroundMark x1="24375" y1="68906" x2="3906" y2="92344"/>
                          <a14:backgroundMark x1="38906" y1="42656" x2="36719" y2="55156"/>
                          <a14:backgroundMark x1="36719" y1="55156" x2="34531" y2="59531"/>
                          <a14:backgroundMark x1="49688" y1="31094" x2="7500" y2="75469"/>
                          <a14:backgroundMark x1="19375" y1="55625" x2="26563" y2="58125"/>
                          <a14:backgroundMark x1="33438" y1="74375" x2="40313" y2="86563"/>
                          <a14:backgroundMark x1="45000" y1="54531" x2="48906" y2="86250"/>
                          <a14:backgroundMark x1="38906" y1="65000" x2="51875" y2="89063"/>
                          <a14:backgroundMark x1="63750" y1="61406" x2="74844" y2="82969"/>
                        </a14:backgroundRemoval>
                      </a14:imgEffect>
                    </a14:imgLayer>
                  </a14:imgProps>
                </a:ext>
                <a:ext uri="{28A0092B-C50C-407E-A947-70E740481C1C}">
                  <a14:useLocalDpi xmlns:a14="http://schemas.microsoft.com/office/drawing/2010/main" val="0"/>
                </a:ext>
              </a:extLst>
            </a:blip>
            <a:srcRect l="16866" t="6294" r="51801" b="50488"/>
            <a:stretch/>
          </p:blipFill>
          <p:spPr bwMode="auto">
            <a:xfrm rot="997264">
              <a:off x="7351408" y="3871894"/>
              <a:ext cx="1304144" cy="179882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Arrow: Pentagon 11">
            <a:extLst>
              <a:ext uri="{FF2B5EF4-FFF2-40B4-BE49-F238E27FC236}">
                <a16:creationId xmlns:a16="http://schemas.microsoft.com/office/drawing/2014/main" id="{5E4FB244-2C06-F5AE-2514-0E465C7B5E27}"/>
              </a:ext>
            </a:extLst>
          </p:cNvPr>
          <p:cNvSpPr/>
          <p:nvPr/>
        </p:nvSpPr>
        <p:spPr>
          <a:xfrm>
            <a:off x="4915085" y="3920363"/>
            <a:ext cx="2428407" cy="917587"/>
          </a:xfrm>
          <a:prstGeom prst="homePlat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rPr>
              <a:t>Số lượng</a:t>
            </a:r>
          </a:p>
        </p:txBody>
      </p:sp>
      <p:sp>
        <p:nvSpPr>
          <p:cNvPr id="13" name="TextBox 12">
            <a:extLst>
              <a:ext uri="{FF2B5EF4-FFF2-40B4-BE49-F238E27FC236}">
                <a16:creationId xmlns:a16="http://schemas.microsoft.com/office/drawing/2014/main" id="{EAF8DA85-097C-C041-0F5A-8D027591FA1F}"/>
              </a:ext>
            </a:extLst>
          </p:cNvPr>
          <p:cNvSpPr txBox="1"/>
          <p:nvPr/>
        </p:nvSpPr>
        <p:spPr>
          <a:xfrm>
            <a:off x="7358483" y="3306210"/>
            <a:ext cx="3981707" cy="2123658"/>
          </a:xfrm>
          <a:prstGeom prst="rect">
            <a:avLst/>
          </a:prstGeom>
          <a:noFill/>
        </p:spPr>
        <p:txBody>
          <a:bodyPr wrap="square" rtlCol="0">
            <a:spAutoFit/>
          </a:bodyPr>
          <a:lstStyle/>
          <a:p>
            <a:pPr algn="just"/>
            <a:r>
              <a:rPr lang="en-US" sz="4400"/>
              <a:t>10 hạt (hoặc tùy theo kích thước chậu)</a:t>
            </a:r>
          </a:p>
        </p:txBody>
      </p:sp>
    </p:spTree>
    <p:extLst>
      <p:ext uri="{BB962C8B-B14F-4D97-AF65-F5344CB8AC3E}">
        <p14:creationId xmlns:p14="http://schemas.microsoft.com/office/powerpoint/2010/main" val="19559280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8" presetID="22" presetClass="entr" presetSubtype="8"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750"/>
                                        <p:tgtEl>
                                          <p:spTgt spid="7"/>
                                        </p:tgtEl>
                                      </p:cBhvr>
                                    </p:animEffect>
                                  </p:childTnLst>
                                </p:cTn>
                              </p:par>
                              <p:par>
                                <p:cTn id="11" presetID="42" presetClass="entr" presetSubtype="0" fill="hold" nodeType="withEffect">
                                  <p:stCondLst>
                                    <p:cond delay="1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26" presetClass="emph" presetSubtype="0" repeatCount="2000" fill="hold" nodeType="withEffect">
                                  <p:stCondLst>
                                    <p:cond delay="1500"/>
                                  </p:stCondLst>
                                  <p:childTnLst>
                                    <p:animEffect transition="out" filter="fade">
                                      <p:cBhvr>
                                        <p:cTn id="17" dur="500" tmFilter="0, 0; .2, .5; .8, .5; 1, 0"/>
                                        <p:tgtEl>
                                          <p:spTgt spid="11"/>
                                        </p:tgtEl>
                                      </p:cBhvr>
                                    </p:animEffect>
                                    <p:animScale>
                                      <p:cBhvr>
                                        <p:cTn id="18" dur="250" autoRev="1" fill="hold"/>
                                        <p:tgtEl>
                                          <p:spTgt spid="11"/>
                                        </p:tgtEl>
                                      </p:cBhvr>
                                      <p:by x="105000" y="105000"/>
                                    </p:animScale>
                                  </p:childTnLst>
                                </p:cTn>
                              </p:par>
                            </p:childTnLst>
                          </p:cTn>
                        </p:par>
                        <p:par>
                          <p:cTn id="19" fill="hold">
                            <p:stCondLst>
                              <p:cond delay="2500"/>
                            </p:stCondLst>
                            <p:childTnLst>
                              <p:par>
                                <p:cTn id="20" presetID="2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3000"/>
                            </p:stCondLst>
                            <p:childTnLst>
                              <p:par>
                                <p:cTn id="24" presetID="5" presetClass="entr" presetSubtype="1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heckerboard(across)">
                                      <p:cBhvr>
                                        <p:cTn id="26" dur="500"/>
                                        <p:tgtEl>
                                          <p:spTgt spid="13"/>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B1B4BD5B-C259-5119-80A5-0078D82E5E11}"/>
              </a:ext>
            </a:extLst>
          </p:cNvPr>
          <p:cNvSpPr/>
          <p:nvPr/>
        </p:nvSpPr>
        <p:spPr>
          <a:xfrm>
            <a:off x="668141" y="397676"/>
            <a:ext cx="10855717" cy="6062648"/>
          </a:xfrm>
          <a:custGeom>
            <a:avLst/>
            <a:gdLst>
              <a:gd name="connsiteX0" fmla="*/ 0 w 10855717"/>
              <a:gd name="connsiteY0" fmla="*/ 1010462 h 6062648"/>
              <a:gd name="connsiteX1" fmla="*/ 1010462 w 10855717"/>
              <a:gd name="connsiteY1" fmla="*/ 0 h 6062648"/>
              <a:gd name="connsiteX2" fmla="*/ 9845255 w 10855717"/>
              <a:gd name="connsiteY2" fmla="*/ 0 h 6062648"/>
              <a:gd name="connsiteX3" fmla="*/ 10855717 w 10855717"/>
              <a:gd name="connsiteY3" fmla="*/ 1010462 h 6062648"/>
              <a:gd name="connsiteX4" fmla="*/ 10855717 w 10855717"/>
              <a:gd name="connsiteY4" fmla="*/ 5052186 h 6062648"/>
              <a:gd name="connsiteX5" fmla="*/ 9845255 w 10855717"/>
              <a:gd name="connsiteY5" fmla="*/ 6062648 h 6062648"/>
              <a:gd name="connsiteX6" fmla="*/ 1010462 w 10855717"/>
              <a:gd name="connsiteY6" fmla="*/ 6062648 h 6062648"/>
              <a:gd name="connsiteX7" fmla="*/ 0 w 10855717"/>
              <a:gd name="connsiteY7" fmla="*/ 5052186 h 6062648"/>
              <a:gd name="connsiteX8" fmla="*/ 0 w 10855717"/>
              <a:gd name="connsiteY8" fmla="*/ 1010462 h 606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5717" h="6062648" fill="none" extrusionOk="0">
                <a:moveTo>
                  <a:pt x="0" y="1010462"/>
                </a:moveTo>
                <a:cubicBezTo>
                  <a:pt x="-13058" y="435026"/>
                  <a:pt x="438476" y="-56065"/>
                  <a:pt x="1010462" y="0"/>
                </a:cubicBezTo>
                <a:cubicBezTo>
                  <a:pt x="2803202" y="-67716"/>
                  <a:pt x="6648716" y="83596"/>
                  <a:pt x="9845255" y="0"/>
                </a:cubicBezTo>
                <a:cubicBezTo>
                  <a:pt x="10411363" y="21579"/>
                  <a:pt x="10881863" y="493395"/>
                  <a:pt x="10855717" y="1010462"/>
                </a:cubicBezTo>
                <a:cubicBezTo>
                  <a:pt x="10894353" y="2117491"/>
                  <a:pt x="10933138" y="4464791"/>
                  <a:pt x="10855717" y="5052186"/>
                </a:cubicBezTo>
                <a:cubicBezTo>
                  <a:pt x="10787315" y="5662409"/>
                  <a:pt x="10343043" y="6026520"/>
                  <a:pt x="9845255" y="6062648"/>
                </a:cubicBezTo>
                <a:cubicBezTo>
                  <a:pt x="6937603" y="5967055"/>
                  <a:pt x="4091373" y="6072918"/>
                  <a:pt x="1010462" y="6062648"/>
                </a:cubicBezTo>
                <a:cubicBezTo>
                  <a:pt x="439321" y="5952512"/>
                  <a:pt x="-58145" y="5663023"/>
                  <a:pt x="0" y="5052186"/>
                </a:cubicBezTo>
                <a:cubicBezTo>
                  <a:pt x="121966" y="4599060"/>
                  <a:pt x="162182" y="1624895"/>
                  <a:pt x="0" y="1010462"/>
                </a:cubicBezTo>
                <a:close/>
              </a:path>
              <a:path w="10855717" h="6062648" stroke="0" extrusionOk="0">
                <a:moveTo>
                  <a:pt x="0" y="1010462"/>
                </a:moveTo>
                <a:cubicBezTo>
                  <a:pt x="-73669" y="403504"/>
                  <a:pt x="422805" y="-6267"/>
                  <a:pt x="1010462" y="0"/>
                </a:cubicBezTo>
                <a:cubicBezTo>
                  <a:pt x="2768126" y="-18720"/>
                  <a:pt x="7308606" y="87272"/>
                  <a:pt x="9845255" y="0"/>
                </a:cubicBezTo>
                <a:cubicBezTo>
                  <a:pt x="10435695" y="-30659"/>
                  <a:pt x="10761409" y="407952"/>
                  <a:pt x="10855717" y="1010462"/>
                </a:cubicBezTo>
                <a:cubicBezTo>
                  <a:pt x="10917050" y="1966482"/>
                  <a:pt x="10699485" y="3623440"/>
                  <a:pt x="10855717" y="5052186"/>
                </a:cubicBezTo>
                <a:cubicBezTo>
                  <a:pt x="10959818" y="5589155"/>
                  <a:pt x="10422503" y="6096889"/>
                  <a:pt x="9845255" y="6062648"/>
                </a:cubicBezTo>
                <a:cubicBezTo>
                  <a:pt x="8129840" y="6077291"/>
                  <a:pt x="1950938" y="5927643"/>
                  <a:pt x="1010462" y="6062648"/>
                </a:cubicBezTo>
                <a:cubicBezTo>
                  <a:pt x="361207" y="6090700"/>
                  <a:pt x="68896" y="5539416"/>
                  <a:pt x="0" y="5052186"/>
                </a:cubicBezTo>
                <a:cubicBezTo>
                  <a:pt x="13815" y="3351800"/>
                  <a:pt x="72196" y="2833470"/>
                  <a:pt x="0" y="1010462"/>
                </a:cubicBezTo>
                <a:close/>
              </a:path>
            </a:pathLst>
          </a:custGeom>
          <a:solidFill>
            <a:schemeClr val="bg1">
              <a:alpha val="62000"/>
            </a:schemeClr>
          </a:solidFill>
          <a:ln w="28575">
            <a:solidFill>
              <a:srgbClr val="00FF00"/>
            </a:solidFill>
            <a:prstDash val="sysDash"/>
            <a:extLst>
              <a:ext uri="{C807C97D-BFC1-408E-A445-0C87EB9F89A2}">
                <ask:lineSketchStyleProps xmlns:ask="http://schemas.microsoft.com/office/drawing/2018/sketchyshapes" sd="147472205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DAE92D6-06B8-B9E2-A850-7C677B0EF6B0}"/>
              </a:ext>
            </a:extLst>
          </p:cNvPr>
          <p:cNvGrpSpPr/>
          <p:nvPr/>
        </p:nvGrpSpPr>
        <p:grpSpPr>
          <a:xfrm>
            <a:off x="1283679" y="969168"/>
            <a:ext cx="1723869" cy="1569661"/>
            <a:chOff x="659567" y="854439"/>
            <a:chExt cx="1723869" cy="1569661"/>
          </a:xfrm>
        </p:grpSpPr>
        <p:sp>
          <p:nvSpPr>
            <p:cNvPr id="4" name="Oval 3">
              <a:extLst>
                <a:ext uri="{FF2B5EF4-FFF2-40B4-BE49-F238E27FC236}">
                  <a16:creationId xmlns:a16="http://schemas.microsoft.com/office/drawing/2014/main" id="{B3437B30-B286-2B77-F59A-340FC3E9D2BF}"/>
                </a:ext>
              </a:extLst>
            </p:cNvPr>
            <p:cNvSpPr/>
            <p:nvPr/>
          </p:nvSpPr>
          <p:spPr>
            <a:xfrm>
              <a:off x="659567" y="854440"/>
              <a:ext cx="1723869" cy="1569660"/>
            </a:xfrm>
            <a:prstGeom prst="ellipse">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FDFBCBD-48E3-F164-E4BE-34DC13219E35}"/>
                </a:ext>
              </a:extLst>
            </p:cNvPr>
            <p:cNvSpPr txBox="1"/>
            <p:nvPr/>
          </p:nvSpPr>
          <p:spPr>
            <a:xfrm>
              <a:off x="1131757" y="854439"/>
              <a:ext cx="854439" cy="1569660"/>
            </a:xfrm>
            <a:prstGeom prst="rect">
              <a:avLst/>
            </a:prstGeom>
            <a:noFill/>
          </p:spPr>
          <p:txBody>
            <a:bodyPr wrap="square" rtlCol="0">
              <a:spAutoFit/>
            </a:bodyPr>
            <a:lstStyle/>
            <a:p>
              <a:r>
                <a:rPr lang="en-US" sz="9600" b="1"/>
                <a:t>2</a:t>
              </a:r>
            </a:p>
          </p:txBody>
        </p:sp>
      </p:grpSp>
      <p:sp>
        <p:nvSpPr>
          <p:cNvPr id="7" name="Rectangle 6">
            <a:extLst>
              <a:ext uri="{FF2B5EF4-FFF2-40B4-BE49-F238E27FC236}">
                <a16:creationId xmlns:a16="http://schemas.microsoft.com/office/drawing/2014/main" id="{1DF26526-EA04-92EC-FA96-6755D6B1A10B}"/>
              </a:ext>
            </a:extLst>
          </p:cNvPr>
          <p:cNvSpPr/>
          <p:nvPr/>
        </p:nvSpPr>
        <p:spPr>
          <a:xfrm>
            <a:off x="3096093" y="969170"/>
            <a:ext cx="7495082" cy="1569659"/>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rgbClr val="C00000"/>
                </a:solidFill>
              </a:rPr>
              <a:t>Chậu trồng có lỗ thoát nước và đĩa lót bên dưới chậu.</a:t>
            </a:r>
          </a:p>
        </p:txBody>
      </p:sp>
      <p:sp>
        <p:nvSpPr>
          <p:cNvPr id="12" name="Arrow: Pentagon 11">
            <a:extLst>
              <a:ext uri="{FF2B5EF4-FFF2-40B4-BE49-F238E27FC236}">
                <a16:creationId xmlns:a16="http://schemas.microsoft.com/office/drawing/2014/main" id="{5E4FB244-2C06-F5AE-2514-0E465C7B5E27}"/>
              </a:ext>
            </a:extLst>
          </p:cNvPr>
          <p:cNvSpPr/>
          <p:nvPr/>
        </p:nvSpPr>
        <p:spPr>
          <a:xfrm>
            <a:off x="5177771" y="3889358"/>
            <a:ext cx="2428407" cy="917587"/>
          </a:xfrm>
          <a:prstGeom prst="homePlat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rPr>
              <a:t>Số lượng</a:t>
            </a:r>
          </a:p>
        </p:txBody>
      </p:sp>
      <p:sp>
        <p:nvSpPr>
          <p:cNvPr id="13" name="TextBox 12">
            <a:extLst>
              <a:ext uri="{FF2B5EF4-FFF2-40B4-BE49-F238E27FC236}">
                <a16:creationId xmlns:a16="http://schemas.microsoft.com/office/drawing/2014/main" id="{EAF8DA85-097C-C041-0F5A-8D027591FA1F}"/>
              </a:ext>
            </a:extLst>
          </p:cNvPr>
          <p:cNvSpPr txBox="1"/>
          <p:nvPr/>
        </p:nvSpPr>
        <p:spPr>
          <a:xfrm>
            <a:off x="8093001" y="3904304"/>
            <a:ext cx="2288767" cy="769441"/>
          </a:xfrm>
          <a:prstGeom prst="rect">
            <a:avLst/>
          </a:prstGeom>
          <a:noFill/>
        </p:spPr>
        <p:txBody>
          <a:bodyPr wrap="square" rtlCol="0">
            <a:spAutoFit/>
          </a:bodyPr>
          <a:lstStyle/>
          <a:p>
            <a:pPr algn="just"/>
            <a:r>
              <a:rPr lang="en-US" sz="4400"/>
              <a:t>1 chậu</a:t>
            </a:r>
          </a:p>
        </p:txBody>
      </p:sp>
      <p:pic>
        <p:nvPicPr>
          <p:cNvPr id="4098" name="Picture 2">
            <a:extLst>
              <a:ext uri="{FF2B5EF4-FFF2-40B4-BE49-F238E27FC236}">
                <a16:creationId xmlns:a16="http://schemas.microsoft.com/office/drawing/2014/main" id="{12C0FD96-B928-41B1-E5E2-3455DFD4D22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8966" b="92184" l="16844" r="81383">
                        <a14:foregroundMark x1="25532" y1="59885" x2="39362" y2="69770"/>
                        <a14:foregroundMark x1="48404" y1="59655" x2="55496" y2="66207"/>
                        <a14:foregroundMark x1="68972" y1="60115" x2="71454" y2="70000"/>
                        <a14:foregroundMark x1="76773" y1="66207" x2="76064" y2="58966"/>
                        <a14:foregroundMark x1="76773" y1="61379" x2="81560" y2="61379"/>
                        <a14:foregroundMark x1="17021" y1="61609" x2="20390" y2="62529"/>
                        <a14:foregroundMark x1="29610" y1="89425" x2="44858" y2="88736"/>
                        <a14:foregroundMark x1="44858" y1="88736" x2="66667" y2="89655"/>
                        <a14:foregroundMark x1="62943" y1="92184" x2="49113" y2="91149"/>
                      </a14:backgroundRemoval>
                    </a14:imgEffect>
                  </a14:imgLayer>
                </a14:imgProps>
              </a:ext>
              <a:ext uri="{28A0092B-C50C-407E-A947-70E740481C1C}">
                <a14:useLocalDpi xmlns:a14="http://schemas.microsoft.com/office/drawing/2010/main" val="0"/>
              </a:ext>
            </a:extLst>
          </a:blip>
          <a:srcRect l="15712" t="58518" r="18409" b="7850"/>
          <a:stretch/>
        </p:blipFill>
        <p:spPr bwMode="auto">
          <a:xfrm>
            <a:off x="1491197" y="3154237"/>
            <a:ext cx="3032702" cy="238783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D2A6F731-259D-E3AA-84ED-07C644C8B69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978" b="95787" l="9929" r="89894">
                        <a14:foregroundMark x1="31738" y1="60532" x2="36170" y2="75831"/>
                        <a14:foregroundMark x1="45567" y1="61863" x2="46986" y2="72727"/>
                        <a14:foregroundMark x1="50887" y1="80710" x2="52128" y2="95787"/>
                      </a14:backgroundRemoval>
                    </a14:imgEffect>
                  </a14:imgLayer>
                </a14:imgProps>
              </a:ext>
              <a:ext uri="{28A0092B-C50C-407E-A947-70E740481C1C}">
                <a14:useLocalDpi xmlns:a14="http://schemas.microsoft.com/office/drawing/2010/main" val="0"/>
              </a:ext>
            </a:extLst>
          </a:blip>
          <a:srcRect l="21281" r="8827"/>
          <a:stretch/>
        </p:blipFill>
        <p:spPr bwMode="auto">
          <a:xfrm>
            <a:off x="9280105" y="3469073"/>
            <a:ext cx="3066809" cy="3484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8887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8" presetID="22" presetClass="entr" presetSubtype="8" fill="hold" grpId="0" nodeType="with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750"/>
                                        <p:tgtEl>
                                          <p:spTgt spid="7"/>
                                        </p:tgtEl>
                                      </p:cBhvr>
                                    </p:animEffect>
                                  </p:childTnLst>
                                </p:cTn>
                              </p:par>
                              <p:par>
                                <p:cTn id="11" presetID="42" presetClass="entr" presetSubtype="0" fill="hold" nodeType="withEffect">
                                  <p:stCondLst>
                                    <p:cond delay="100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1000"/>
                                        <p:tgtEl>
                                          <p:spTgt spid="4098"/>
                                        </p:tgtEl>
                                      </p:cBhvr>
                                    </p:animEffect>
                                    <p:anim calcmode="lin" valueType="num">
                                      <p:cBhvr>
                                        <p:cTn id="14" dur="1000" fill="hold"/>
                                        <p:tgtEl>
                                          <p:spTgt spid="4098"/>
                                        </p:tgtEl>
                                        <p:attrNameLst>
                                          <p:attrName>ppt_x</p:attrName>
                                        </p:attrNameLst>
                                      </p:cBhvr>
                                      <p:tavLst>
                                        <p:tav tm="0">
                                          <p:val>
                                            <p:strVal val="#ppt_x"/>
                                          </p:val>
                                        </p:tav>
                                        <p:tav tm="100000">
                                          <p:val>
                                            <p:strVal val="#ppt_x"/>
                                          </p:val>
                                        </p:tav>
                                      </p:tavLst>
                                    </p:anim>
                                    <p:anim calcmode="lin" valueType="num">
                                      <p:cBhvr>
                                        <p:cTn id="15" dur="1000" fill="hold"/>
                                        <p:tgtEl>
                                          <p:spTgt spid="4098"/>
                                        </p:tgtEl>
                                        <p:attrNameLst>
                                          <p:attrName>ppt_y</p:attrName>
                                        </p:attrNameLst>
                                      </p:cBhvr>
                                      <p:tavLst>
                                        <p:tav tm="0">
                                          <p:val>
                                            <p:strVal val="#ppt_y+.1"/>
                                          </p:val>
                                        </p:tav>
                                        <p:tav tm="100000">
                                          <p:val>
                                            <p:strVal val="#ppt_y"/>
                                          </p:val>
                                        </p:tav>
                                      </p:tavLst>
                                    </p:anim>
                                  </p:childTnLst>
                                </p:cTn>
                              </p:par>
                              <p:par>
                                <p:cTn id="16" presetID="26" presetClass="emph" presetSubtype="0" repeatCount="2000" fill="hold" nodeType="withEffect">
                                  <p:stCondLst>
                                    <p:cond delay="1500"/>
                                  </p:stCondLst>
                                  <p:childTnLst>
                                    <p:animEffect transition="out" filter="fade">
                                      <p:cBhvr>
                                        <p:cTn id="17" dur="500" tmFilter="0, 0; .2, .5; .8, .5; 1, 0"/>
                                        <p:tgtEl>
                                          <p:spTgt spid="4098"/>
                                        </p:tgtEl>
                                      </p:cBhvr>
                                    </p:animEffect>
                                    <p:animScale>
                                      <p:cBhvr>
                                        <p:cTn id="18" dur="250" autoRev="1" fill="hold"/>
                                        <p:tgtEl>
                                          <p:spTgt spid="4098"/>
                                        </p:tgtEl>
                                      </p:cBhvr>
                                      <p:by x="105000" y="105000"/>
                                    </p:animScale>
                                  </p:childTnLst>
                                </p:cTn>
                              </p:par>
                            </p:childTnLst>
                          </p:cTn>
                        </p:par>
                        <p:par>
                          <p:cTn id="19" fill="hold">
                            <p:stCondLst>
                              <p:cond delay="2500"/>
                            </p:stCondLst>
                            <p:childTnLst>
                              <p:par>
                                <p:cTn id="20" presetID="2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3000"/>
                            </p:stCondLst>
                            <p:childTnLst>
                              <p:par>
                                <p:cTn id="24" presetID="5" presetClass="entr" presetSubtype="1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heckerboard(across)">
                                      <p:cBhvr>
                                        <p:cTn id="26" dur="500"/>
                                        <p:tgtEl>
                                          <p:spTgt spid="13"/>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B1B4BD5B-C259-5119-80A5-0078D82E5E11}"/>
              </a:ext>
            </a:extLst>
          </p:cNvPr>
          <p:cNvSpPr/>
          <p:nvPr/>
        </p:nvSpPr>
        <p:spPr>
          <a:xfrm>
            <a:off x="668141" y="397676"/>
            <a:ext cx="10855717" cy="6062648"/>
          </a:xfrm>
          <a:custGeom>
            <a:avLst/>
            <a:gdLst>
              <a:gd name="connsiteX0" fmla="*/ 0 w 10855717"/>
              <a:gd name="connsiteY0" fmla="*/ 1010462 h 6062648"/>
              <a:gd name="connsiteX1" fmla="*/ 1010462 w 10855717"/>
              <a:gd name="connsiteY1" fmla="*/ 0 h 6062648"/>
              <a:gd name="connsiteX2" fmla="*/ 9845255 w 10855717"/>
              <a:gd name="connsiteY2" fmla="*/ 0 h 6062648"/>
              <a:gd name="connsiteX3" fmla="*/ 10855717 w 10855717"/>
              <a:gd name="connsiteY3" fmla="*/ 1010462 h 6062648"/>
              <a:gd name="connsiteX4" fmla="*/ 10855717 w 10855717"/>
              <a:gd name="connsiteY4" fmla="*/ 5052186 h 6062648"/>
              <a:gd name="connsiteX5" fmla="*/ 9845255 w 10855717"/>
              <a:gd name="connsiteY5" fmla="*/ 6062648 h 6062648"/>
              <a:gd name="connsiteX6" fmla="*/ 1010462 w 10855717"/>
              <a:gd name="connsiteY6" fmla="*/ 6062648 h 6062648"/>
              <a:gd name="connsiteX7" fmla="*/ 0 w 10855717"/>
              <a:gd name="connsiteY7" fmla="*/ 5052186 h 6062648"/>
              <a:gd name="connsiteX8" fmla="*/ 0 w 10855717"/>
              <a:gd name="connsiteY8" fmla="*/ 1010462 h 606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5717" h="6062648" fill="none" extrusionOk="0">
                <a:moveTo>
                  <a:pt x="0" y="1010462"/>
                </a:moveTo>
                <a:cubicBezTo>
                  <a:pt x="-13058" y="435026"/>
                  <a:pt x="438476" y="-56065"/>
                  <a:pt x="1010462" y="0"/>
                </a:cubicBezTo>
                <a:cubicBezTo>
                  <a:pt x="2803202" y="-67716"/>
                  <a:pt x="6648716" y="83596"/>
                  <a:pt x="9845255" y="0"/>
                </a:cubicBezTo>
                <a:cubicBezTo>
                  <a:pt x="10411363" y="21579"/>
                  <a:pt x="10881863" y="493395"/>
                  <a:pt x="10855717" y="1010462"/>
                </a:cubicBezTo>
                <a:cubicBezTo>
                  <a:pt x="10894353" y="2117491"/>
                  <a:pt x="10933138" y="4464791"/>
                  <a:pt x="10855717" y="5052186"/>
                </a:cubicBezTo>
                <a:cubicBezTo>
                  <a:pt x="10787315" y="5662409"/>
                  <a:pt x="10343043" y="6026520"/>
                  <a:pt x="9845255" y="6062648"/>
                </a:cubicBezTo>
                <a:cubicBezTo>
                  <a:pt x="6937603" y="5967055"/>
                  <a:pt x="4091373" y="6072918"/>
                  <a:pt x="1010462" y="6062648"/>
                </a:cubicBezTo>
                <a:cubicBezTo>
                  <a:pt x="439321" y="5952512"/>
                  <a:pt x="-58145" y="5663023"/>
                  <a:pt x="0" y="5052186"/>
                </a:cubicBezTo>
                <a:cubicBezTo>
                  <a:pt x="121966" y="4599060"/>
                  <a:pt x="162182" y="1624895"/>
                  <a:pt x="0" y="1010462"/>
                </a:cubicBezTo>
                <a:close/>
              </a:path>
              <a:path w="10855717" h="6062648" stroke="0" extrusionOk="0">
                <a:moveTo>
                  <a:pt x="0" y="1010462"/>
                </a:moveTo>
                <a:cubicBezTo>
                  <a:pt x="-73669" y="403504"/>
                  <a:pt x="422805" y="-6267"/>
                  <a:pt x="1010462" y="0"/>
                </a:cubicBezTo>
                <a:cubicBezTo>
                  <a:pt x="2768126" y="-18720"/>
                  <a:pt x="7308606" y="87272"/>
                  <a:pt x="9845255" y="0"/>
                </a:cubicBezTo>
                <a:cubicBezTo>
                  <a:pt x="10435695" y="-30659"/>
                  <a:pt x="10761409" y="407952"/>
                  <a:pt x="10855717" y="1010462"/>
                </a:cubicBezTo>
                <a:cubicBezTo>
                  <a:pt x="10917050" y="1966482"/>
                  <a:pt x="10699485" y="3623440"/>
                  <a:pt x="10855717" y="5052186"/>
                </a:cubicBezTo>
                <a:cubicBezTo>
                  <a:pt x="10959818" y="5589155"/>
                  <a:pt x="10422503" y="6096889"/>
                  <a:pt x="9845255" y="6062648"/>
                </a:cubicBezTo>
                <a:cubicBezTo>
                  <a:pt x="8129840" y="6077291"/>
                  <a:pt x="1950938" y="5927643"/>
                  <a:pt x="1010462" y="6062648"/>
                </a:cubicBezTo>
                <a:cubicBezTo>
                  <a:pt x="361207" y="6090700"/>
                  <a:pt x="68896" y="5539416"/>
                  <a:pt x="0" y="5052186"/>
                </a:cubicBezTo>
                <a:cubicBezTo>
                  <a:pt x="13815" y="3351800"/>
                  <a:pt x="72196" y="2833470"/>
                  <a:pt x="0" y="1010462"/>
                </a:cubicBezTo>
                <a:close/>
              </a:path>
            </a:pathLst>
          </a:custGeom>
          <a:solidFill>
            <a:schemeClr val="bg1">
              <a:alpha val="62000"/>
            </a:schemeClr>
          </a:solidFill>
          <a:ln w="28575">
            <a:solidFill>
              <a:srgbClr val="00FF00"/>
            </a:solidFill>
            <a:prstDash val="sysDash"/>
            <a:extLst>
              <a:ext uri="{C807C97D-BFC1-408E-A445-0C87EB9F89A2}">
                <ask:lineSketchStyleProps xmlns:ask="http://schemas.microsoft.com/office/drawing/2018/sketchyshapes" sd="147472205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DAE92D6-06B8-B9E2-A850-7C677B0EF6B0}"/>
              </a:ext>
            </a:extLst>
          </p:cNvPr>
          <p:cNvGrpSpPr/>
          <p:nvPr/>
        </p:nvGrpSpPr>
        <p:grpSpPr>
          <a:xfrm>
            <a:off x="836781" y="706095"/>
            <a:ext cx="1723869" cy="1569661"/>
            <a:chOff x="659567" y="854439"/>
            <a:chExt cx="1723869" cy="1569661"/>
          </a:xfrm>
        </p:grpSpPr>
        <p:sp>
          <p:nvSpPr>
            <p:cNvPr id="4" name="Oval 3">
              <a:extLst>
                <a:ext uri="{FF2B5EF4-FFF2-40B4-BE49-F238E27FC236}">
                  <a16:creationId xmlns:a16="http://schemas.microsoft.com/office/drawing/2014/main" id="{B3437B30-B286-2B77-F59A-340FC3E9D2BF}"/>
                </a:ext>
              </a:extLst>
            </p:cNvPr>
            <p:cNvSpPr/>
            <p:nvPr/>
          </p:nvSpPr>
          <p:spPr>
            <a:xfrm>
              <a:off x="659567" y="854440"/>
              <a:ext cx="1723869" cy="1569660"/>
            </a:xfrm>
            <a:prstGeom prst="ellipse">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FDFBCBD-48E3-F164-E4BE-34DC13219E35}"/>
                </a:ext>
              </a:extLst>
            </p:cNvPr>
            <p:cNvSpPr txBox="1"/>
            <p:nvPr/>
          </p:nvSpPr>
          <p:spPr>
            <a:xfrm>
              <a:off x="1131757" y="854439"/>
              <a:ext cx="854439" cy="1569660"/>
            </a:xfrm>
            <a:prstGeom prst="rect">
              <a:avLst/>
            </a:prstGeom>
            <a:noFill/>
          </p:spPr>
          <p:txBody>
            <a:bodyPr wrap="square" rtlCol="0">
              <a:spAutoFit/>
            </a:bodyPr>
            <a:lstStyle/>
            <a:p>
              <a:r>
                <a:rPr lang="en-US" sz="9600" b="1"/>
                <a:t>3</a:t>
              </a:r>
            </a:p>
          </p:txBody>
        </p:sp>
      </p:grpSp>
      <p:sp>
        <p:nvSpPr>
          <p:cNvPr id="7" name="Rectangle 6">
            <a:extLst>
              <a:ext uri="{FF2B5EF4-FFF2-40B4-BE49-F238E27FC236}">
                <a16:creationId xmlns:a16="http://schemas.microsoft.com/office/drawing/2014/main" id="{1DF26526-EA04-92EC-FA96-6755D6B1A10B}"/>
              </a:ext>
            </a:extLst>
          </p:cNvPr>
          <p:cNvSpPr/>
          <p:nvPr/>
        </p:nvSpPr>
        <p:spPr>
          <a:xfrm>
            <a:off x="2886686" y="706096"/>
            <a:ext cx="7495082" cy="1569659"/>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rgbClr val="C00000"/>
                </a:solidFill>
              </a:rPr>
              <a:t>Giá thể (than bùn, xơ dừa, …).</a:t>
            </a:r>
          </a:p>
        </p:txBody>
      </p:sp>
      <p:sp>
        <p:nvSpPr>
          <p:cNvPr id="12" name="Arrow: Pentagon 11">
            <a:extLst>
              <a:ext uri="{FF2B5EF4-FFF2-40B4-BE49-F238E27FC236}">
                <a16:creationId xmlns:a16="http://schemas.microsoft.com/office/drawing/2014/main" id="{5E4FB244-2C06-F5AE-2514-0E465C7B5E27}"/>
              </a:ext>
            </a:extLst>
          </p:cNvPr>
          <p:cNvSpPr/>
          <p:nvPr/>
        </p:nvSpPr>
        <p:spPr>
          <a:xfrm>
            <a:off x="4915085" y="3920363"/>
            <a:ext cx="2428407" cy="917587"/>
          </a:xfrm>
          <a:prstGeom prst="homePlat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rPr>
              <a:t>Số lượng</a:t>
            </a:r>
          </a:p>
        </p:txBody>
      </p:sp>
      <p:sp>
        <p:nvSpPr>
          <p:cNvPr id="13" name="TextBox 12">
            <a:extLst>
              <a:ext uri="{FF2B5EF4-FFF2-40B4-BE49-F238E27FC236}">
                <a16:creationId xmlns:a16="http://schemas.microsoft.com/office/drawing/2014/main" id="{EAF8DA85-097C-C041-0F5A-8D027591FA1F}"/>
              </a:ext>
            </a:extLst>
          </p:cNvPr>
          <p:cNvSpPr txBox="1"/>
          <p:nvPr/>
        </p:nvSpPr>
        <p:spPr>
          <a:xfrm>
            <a:off x="7366299" y="3306210"/>
            <a:ext cx="3981707" cy="2123658"/>
          </a:xfrm>
          <a:prstGeom prst="rect">
            <a:avLst/>
          </a:prstGeom>
          <a:noFill/>
        </p:spPr>
        <p:txBody>
          <a:bodyPr wrap="square" rtlCol="0">
            <a:spAutoFit/>
          </a:bodyPr>
          <a:lstStyle/>
          <a:p>
            <a:pPr algn="just"/>
            <a:r>
              <a:rPr lang="en-US" sz="4400"/>
              <a:t>Lượng giá thể phù hợp với kích thước chậu</a:t>
            </a:r>
          </a:p>
        </p:txBody>
      </p:sp>
      <p:pic>
        <p:nvPicPr>
          <p:cNvPr id="5122" name="Picture 2" descr="Mụn dừa (mùn dừa - xơ dừa) đã xử lý - Giá rẻ, Trồng cây tuyệt vời. - Nông  Nghiệp Hữu Cơ">
            <a:extLst>
              <a:ext uri="{FF2B5EF4-FFF2-40B4-BE49-F238E27FC236}">
                <a16:creationId xmlns:a16="http://schemas.microsoft.com/office/drawing/2014/main" id="{806F81AF-BC9B-7C9D-A97D-21B7008EE50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7266" l="938" r="99167">
                        <a14:foregroundMark x1="938" y1="47734" x2="16667" y2="52812"/>
                        <a14:foregroundMark x1="90521" y1="37578" x2="99167" y2="54922"/>
                        <a14:foregroundMark x1="99167" y1="54922" x2="99167" y2="54922"/>
                        <a14:foregroundMark x1="58333" y1="97266" x2="57083" y2="85000"/>
                        <a14:foregroundMark x1="12708" y1="18516" x2="23750" y2="42656"/>
                        <a14:foregroundMark x1="11875" y1="76484" x2="15833" y2="74844"/>
                        <a14:foregroundMark x1="2500" y1="82031" x2="23333" y2="70547"/>
                      </a14:backgroundRemoval>
                    </a14:imgEffect>
                  </a14:imgLayer>
                </a14:imgProps>
              </a:ext>
              <a:ext uri="{28A0092B-C50C-407E-A947-70E740481C1C}">
                <a14:useLocalDpi xmlns:a14="http://schemas.microsoft.com/office/drawing/2010/main" val="0"/>
              </a:ext>
            </a:extLst>
          </a:blip>
          <a:srcRect/>
          <a:stretch>
            <a:fillRect/>
          </a:stretch>
        </p:blipFill>
        <p:spPr bwMode="auto">
          <a:xfrm>
            <a:off x="961703" y="2275755"/>
            <a:ext cx="3849966" cy="3573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6029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8" presetID="22" presetClass="entr" presetSubtype="8" fill="hold" grpId="0" nodeType="with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750"/>
                                        <p:tgtEl>
                                          <p:spTgt spid="7"/>
                                        </p:tgtEl>
                                      </p:cBhvr>
                                    </p:animEffect>
                                  </p:childTnLst>
                                </p:cTn>
                              </p:par>
                              <p:par>
                                <p:cTn id="11" presetID="42" presetClass="entr" presetSubtype="0" fill="hold" nodeType="withEffect">
                                  <p:stCondLst>
                                    <p:cond delay="1000"/>
                                  </p:stCondLst>
                                  <p:childTnLst>
                                    <p:set>
                                      <p:cBhvr>
                                        <p:cTn id="12" dur="1" fill="hold">
                                          <p:stCondLst>
                                            <p:cond delay="0"/>
                                          </p:stCondLst>
                                        </p:cTn>
                                        <p:tgtEl>
                                          <p:spTgt spid="5122"/>
                                        </p:tgtEl>
                                        <p:attrNameLst>
                                          <p:attrName>style.visibility</p:attrName>
                                        </p:attrNameLst>
                                      </p:cBhvr>
                                      <p:to>
                                        <p:strVal val="visible"/>
                                      </p:to>
                                    </p:set>
                                    <p:animEffect transition="in" filter="fade">
                                      <p:cBhvr>
                                        <p:cTn id="13" dur="1000"/>
                                        <p:tgtEl>
                                          <p:spTgt spid="5122"/>
                                        </p:tgtEl>
                                      </p:cBhvr>
                                    </p:animEffect>
                                    <p:anim calcmode="lin" valueType="num">
                                      <p:cBhvr>
                                        <p:cTn id="14" dur="1000" fill="hold"/>
                                        <p:tgtEl>
                                          <p:spTgt spid="5122"/>
                                        </p:tgtEl>
                                        <p:attrNameLst>
                                          <p:attrName>ppt_x</p:attrName>
                                        </p:attrNameLst>
                                      </p:cBhvr>
                                      <p:tavLst>
                                        <p:tav tm="0">
                                          <p:val>
                                            <p:strVal val="#ppt_x"/>
                                          </p:val>
                                        </p:tav>
                                        <p:tav tm="100000">
                                          <p:val>
                                            <p:strVal val="#ppt_x"/>
                                          </p:val>
                                        </p:tav>
                                      </p:tavLst>
                                    </p:anim>
                                    <p:anim calcmode="lin" valueType="num">
                                      <p:cBhvr>
                                        <p:cTn id="15" dur="1000" fill="hold"/>
                                        <p:tgtEl>
                                          <p:spTgt spid="5122"/>
                                        </p:tgtEl>
                                        <p:attrNameLst>
                                          <p:attrName>ppt_y</p:attrName>
                                        </p:attrNameLst>
                                      </p:cBhvr>
                                      <p:tavLst>
                                        <p:tav tm="0">
                                          <p:val>
                                            <p:strVal val="#ppt_y+.1"/>
                                          </p:val>
                                        </p:tav>
                                        <p:tav tm="100000">
                                          <p:val>
                                            <p:strVal val="#ppt_y"/>
                                          </p:val>
                                        </p:tav>
                                      </p:tavLst>
                                    </p:anim>
                                  </p:childTnLst>
                                </p:cTn>
                              </p:par>
                              <p:par>
                                <p:cTn id="16" presetID="26" presetClass="emph" presetSubtype="0" repeatCount="2000" fill="hold" nodeType="withEffect">
                                  <p:stCondLst>
                                    <p:cond delay="1500"/>
                                  </p:stCondLst>
                                  <p:childTnLst>
                                    <p:animEffect transition="out" filter="fade">
                                      <p:cBhvr>
                                        <p:cTn id="17" dur="500" tmFilter="0, 0; .2, .5; .8, .5; 1, 0"/>
                                        <p:tgtEl>
                                          <p:spTgt spid="5122"/>
                                        </p:tgtEl>
                                      </p:cBhvr>
                                    </p:animEffect>
                                    <p:animScale>
                                      <p:cBhvr>
                                        <p:cTn id="18" dur="250" autoRev="1" fill="hold"/>
                                        <p:tgtEl>
                                          <p:spTgt spid="5122"/>
                                        </p:tgtEl>
                                      </p:cBhvr>
                                      <p:by x="105000" y="105000"/>
                                    </p:animScale>
                                  </p:childTnLst>
                                </p:cTn>
                              </p:par>
                            </p:childTnLst>
                          </p:cTn>
                        </p:par>
                        <p:par>
                          <p:cTn id="19" fill="hold">
                            <p:stCondLst>
                              <p:cond delay="2500"/>
                            </p:stCondLst>
                            <p:childTnLst>
                              <p:par>
                                <p:cTn id="20" presetID="2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3000"/>
                            </p:stCondLst>
                            <p:childTnLst>
                              <p:par>
                                <p:cTn id="24" presetID="5" presetClass="entr" presetSubtype="1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heckerboard(across)">
                                      <p:cBhvr>
                                        <p:cTn id="26" dur="500"/>
                                        <p:tgtEl>
                                          <p:spTgt spid="13"/>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B1B4BD5B-C259-5119-80A5-0078D82E5E11}"/>
              </a:ext>
            </a:extLst>
          </p:cNvPr>
          <p:cNvSpPr/>
          <p:nvPr/>
        </p:nvSpPr>
        <p:spPr>
          <a:xfrm>
            <a:off x="668141" y="397676"/>
            <a:ext cx="10855717" cy="6062648"/>
          </a:xfrm>
          <a:custGeom>
            <a:avLst/>
            <a:gdLst>
              <a:gd name="connsiteX0" fmla="*/ 0 w 10855717"/>
              <a:gd name="connsiteY0" fmla="*/ 1010462 h 6062648"/>
              <a:gd name="connsiteX1" fmla="*/ 1010462 w 10855717"/>
              <a:gd name="connsiteY1" fmla="*/ 0 h 6062648"/>
              <a:gd name="connsiteX2" fmla="*/ 9845255 w 10855717"/>
              <a:gd name="connsiteY2" fmla="*/ 0 h 6062648"/>
              <a:gd name="connsiteX3" fmla="*/ 10855717 w 10855717"/>
              <a:gd name="connsiteY3" fmla="*/ 1010462 h 6062648"/>
              <a:gd name="connsiteX4" fmla="*/ 10855717 w 10855717"/>
              <a:gd name="connsiteY4" fmla="*/ 5052186 h 6062648"/>
              <a:gd name="connsiteX5" fmla="*/ 9845255 w 10855717"/>
              <a:gd name="connsiteY5" fmla="*/ 6062648 h 6062648"/>
              <a:gd name="connsiteX6" fmla="*/ 1010462 w 10855717"/>
              <a:gd name="connsiteY6" fmla="*/ 6062648 h 6062648"/>
              <a:gd name="connsiteX7" fmla="*/ 0 w 10855717"/>
              <a:gd name="connsiteY7" fmla="*/ 5052186 h 6062648"/>
              <a:gd name="connsiteX8" fmla="*/ 0 w 10855717"/>
              <a:gd name="connsiteY8" fmla="*/ 1010462 h 606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5717" h="6062648" fill="none" extrusionOk="0">
                <a:moveTo>
                  <a:pt x="0" y="1010462"/>
                </a:moveTo>
                <a:cubicBezTo>
                  <a:pt x="-13058" y="435026"/>
                  <a:pt x="438476" y="-56065"/>
                  <a:pt x="1010462" y="0"/>
                </a:cubicBezTo>
                <a:cubicBezTo>
                  <a:pt x="2803202" y="-67716"/>
                  <a:pt x="6648716" y="83596"/>
                  <a:pt x="9845255" y="0"/>
                </a:cubicBezTo>
                <a:cubicBezTo>
                  <a:pt x="10411363" y="21579"/>
                  <a:pt x="10881863" y="493395"/>
                  <a:pt x="10855717" y="1010462"/>
                </a:cubicBezTo>
                <a:cubicBezTo>
                  <a:pt x="10894353" y="2117491"/>
                  <a:pt x="10933138" y="4464791"/>
                  <a:pt x="10855717" y="5052186"/>
                </a:cubicBezTo>
                <a:cubicBezTo>
                  <a:pt x="10787315" y="5662409"/>
                  <a:pt x="10343043" y="6026520"/>
                  <a:pt x="9845255" y="6062648"/>
                </a:cubicBezTo>
                <a:cubicBezTo>
                  <a:pt x="6937603" y="5967055"/>
                  <a:pt x="4091373" y="6072918"/>
                  <a:pt x="1010462" y="6062648"/>
                </a:cubicBezTo>
                <a:cubicBezTo>
                  <a:pt x="439321" y="5952512"/>
                  <a:pt x="-58145" y="5663023"/>
                  <a:pt x="0" y="5052186"/>
                </a:cubicBezTo>
                <a:cubicBezTo>
                  <a:pt x="121966" y="4599060"/>
                  <a:pt x="162182" y="1624895"/>
                  <a:pt x="0" y="1010462"/>
                </a:cubicBezTo>
                <a:close/>
              </a:path>
              <a:path w="10855717" h="6062648" stroke="0" extrusionOk="0">
                <a:moveTo>
                  <a:pt x="0" y="1010462"/>
                </a:moveTo>
                <a:cubicBezTo>
                  <a:pt x="-73669" y="403504"/>
                  <a:pt x="422805" y="-6267"/>
                  <a:pt x="1010462" y="0"/>
                </a:cubicBezTo>
                <a:cubicBezTo>
                  <a:pt x="2768126" y="-18720"/>
                  <a:pt x="7308606" y="87272"/>
                  <a:pt x="9845255" y="0"/>
                </a:cubicBezTo>
                <a:cubicBezTo>
                  <a:pt x="10435695" y="-30659"/>
                  <a:pt x="10761409" y="407952"/>
                  <a:pt x="10855717" y="1010462"/>
                </a:cubicBezTo>
                <a:cubicBezTo>
                  <a:pt x="10917050" y="1966482"/>
                  <a:pt x="10699485" y="3623440"/>
                  <a:pt x="10855717" y="5052186"/>
                </a:cubicBezTo>
                <a:cubicBezTo>
                  <a:pt x="10959818" y="5589155"/>
                  <a:pt x="10422503" y="6096889"/>
                  <a:pt x="9845255" y="6062648"/>
                </a:cubicBezTo>
                <a:cubicBezTo>
                  <a:pt x="8129840" y="6077291"/>
                  <a:pt x="1950938" y="5927643"/>
                  <a:pt x="1010462" y="6062648"/>
                </a:cubicBezTo>
                <a:cubicBezTo>
                  <a:pt x="361207" y="6090700"/>
                  <a:pt x="68896" y="5539416"/>
                  <a:pt x="0" y="5052186"/>
                </a:cubicBezTo>
                <a:cubicBezTo>
                  <a:pt x="13815" y="3351800"/>
                  <a:pt x="72196" y="2833470"/>
                  <a:pt x="0" y="1010462"/>
                </a:cubicBezTo>
                <a:close/>
              </a:path>
            </a:pathLst>
          </a:custGeom>
          <a:solidFill>
            <a:schemeClr val="bg1">
              <a:alpha val="62000"/>
            </a:schemeClr>
          </a:solidFill>
          <a:ln w="28575">
            <a:solidFill>
              <a:srgbClr val="00FF00"/>
            </a:solidFill>
            <a:prstDash val="sysDash"/>
            <a:extLst>
              <a:ext uri="{C807C97D-BFC1-408E-A445-0C87EB9F89A2}">
                <ask:lineSketchStyleProps xmlns:ask="http://schemas.microsoft.com/office/drawing/2018/sketchyshapes" sd="147472205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DAE92D6-06B8-B9E2-A850-7C677B0EF6B0}"/>
              </a:ext>
            </a:extLst>
          </p:cNvPr>
          <p:cNvGrpSpPr/>
          <p:nvPr/>
        </p:nvGrpSpPr>
        <p:grpSpPr>
          <a:xfrm>
            <a:off x="836781" y="706095"/>
            <a:ext cx="1723869" cy="1569661"/>
            <a:chOff x="659567" y="854439"/>
            <a:chExt cx="1723869" cy="1569661"/>
          </a:xfrm>
        </p:grpSpPr>
        <p:sp>
          <p:nvSpPr>
            <p:cNvPr id="4" name="Oval 3">
              <a:extLst>
                <a:ext uri="{FF2B5EF4-FFF2-40B4-BE49-F238E27FC236}">
                  <a16:creationId xmlns:a16="http://schemas.microsoft.com/office/drawing/2014/main" id="{B3437B30-B286-2B77-F59A-340FC3E9D2BF}"/>
                </a:ext>
              </a:extLst>
            </p:cNvPr>
            <p:cNvSpPr/>
            <p:nvPr/>
          </p:nvSpPr>
          <p:spPr>
            <a:xfrm>
              <a:off x="659567" y="854440"/>
              <a:ext cx="1723869" cy="1569660"/>
            </a:xfrm>
            <a:prstGeom prst="ellipse">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FDFBCBD-48E3-F164-E4BE-34DC13219E35}"/>
                </a:ext>
              </a:extLst>
            </p:cNvPr>
            <p:cNvSpPr txBox="1"/>
            <p:nvPr/>
          </p:nvSpPr>
          <p:spPr>
            <a:xfrm>
              <a:off x="1131757" y="854439"/>
              <a:ext cx="854439" cy="1569660"/>
            </a:xfrm>
            <a:prstGeom prst="rect">
              <a:avLst/>
            </a:prstGeom>
            <a:noFill/>
          </p:spPr>
          <p:txBody>
            <a:bodyPr wrap="square" rtlCol="0">
              <a:spAutoFit/>
            </a:bodyPr>
            <a:lstStyle/>
            <a:p>
              <a:r>
                <a:rPr lang="en-US" sz="9600" b="1"/>
                <a:t>4</a:t>
              </a:r>
            </a:p>
          </p:txBody>
        </p:sp>
      </p:grpSp>
      <p:sp>
        <p:nvSpPr>
          <p:cNvPr id="7" name="Rectangle 6">
            <a:extLst>
              <a:ext uri="{FF2B5EF4-FFF2-40B4-BE49-F238E27FC236}">
                <a16:creationId xmlns:a16="http://schemas.microsoft.com/office/drawing/2014/main" id="{1DF26526-EA04-92EC-FA96-6755D6B1A10B}"/>
              </a:ext>
            </a:extLst>
          </p:cNvPr>
          <p:cNvSpPr/>
          <p:nvPr/>
        </p:nvSpPr>
        <p:spPr>
          <a:xfrm>
            <a:off x="2886686" y="706096"/>
            <a:ext cx="7495082" cy="1569659"/>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rgbClr val="C00000"/>
                </a:solidFill>
              </a:rPr>
              <a:t>Xẻng nhỏ, găng tay làm vườn, chĩa ba.</a:t>
            </a:r>
          </a:p>
        </p:txBody>
      </p:sp>
      <p:sp>
        <p:nvSpPr>
          <p:cNvPr id="12" name="Arrow: Pentagon 11">
            <a:extLst>
              <a:ext uri="{FF2B5EF4-FFF2-40B4-BE49-F238E27FC236}">
                <a16:creationId xmlns:a16="http://schemas.microsoft.com/office/drawing/2014/main" id="{5E4FB244-2C06-F5AE-2514-0E465C7B5E27}"/>
              </a:ext>
            </a:extLst>
          </p:cNvPr>
          <p:cNvSpPr/>
          <p:nvPr/>
        </p:nvSpPr>
        <p:spPr>
          <a:xfrm>
            <a:off x="4172215" y="3909246"/>
            <a:ext cx="2428407" cy="917587"/>
          </a:xfrm>
          <a:prstGeom prst="homePlat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rPr>
              <a:t>Số lượng</a:t>
            </a:r>
          </a:p>
        </p:txBody>
      </p:sp>
      <p:sp>
        <p:nvSpPr>
          <p:cNvPr id="13" name="TextBox 12">
            <a:extLst>
              <a:ext uri="{FF2B5EF4-FFF2-40B4-BE49-F238E27FC236}">
                <a16:creationId xmlns:a16="http://schemas.microsoft.com/office/drawing/2014/main" id="{EAF8DA85-097C-C041-0F5A-8D027591FA1F}"/>
              </a:ext>
            </a:extLst>
          </p:cNvPr>
          <p:cNvSpPr txBox="1"/>
          <p:nvPr/>
        </p:nvSpPr>
        <p:spPr>
          <a:xfrm>
            <a:off x="6696243" y="3983319"/>
            <a:ext cx="1424870" cy="769441"/>
          </a:xfrm>
          <a:prstGeom prst="rect">
            <a:avLst/>
          </a:prstGeom>
          <a:noFill/>
        </p:spPr>
        <p:txBody>
          <a:bodyPr wrap="square" rtlCol="0">
            <a:spAutoFit/>
          </a:bodyPr>
          <a:lstStyle/>
          <a:p>
            <a:pPr algn="just"/>
            <a:r>
              <a:rPr lang="en-US" sz="4400"/>
              <a:t>1 bộ</a:t>
            </a:r>
          </a:p>
        </p:txBody>
      </p:sp>
      <p:grpSp>
        <p:nvGrpSpPr>
          <p:cNvPr id="15" name="Group 14">
            <a:extLst>
              <a:ext uri="{FF2B5EF4-FFF2-40B4-BE49-F238E27FC236}">
                <a16:creationId xmlns:a16="http://schemas.microsoft.com/office/drawing/2014/main" id="{FF7C1F4D-3237-97CB-FDED-5BAA901E0BF6}"/>
              </a:ext>
            </a:extLst>
          </p:cNvPr>
          <p:cNvGrpSpPr/>
          <p:nvPr/>
        </p:nvGrpSpPr>
        <p:grpSpPr>
          <a:xfrm>
            <a:off x="734719" y="2738723"/>
            <a:ext cx="3318392" cy="3413181"/>
            <a:chOff x="1023473" y="2782861"/>
            <a:chExt cx="3318392" cy="3413181"/>
          </a:xfrm>
        </p:grpSpPr>
        <p:pic>
          <p:nvPicPr>
            <p:cNvPr id="6148" name="Picture 4">
              <a:extLst>
                <a:ext uri="{FF2B5EF4-FFF2-40B4-BE49-F238E27FC236}">
                  <a16:creationId xmlns:a16="http://schemas.microsoft.com/office/drawing/2014/main" id="{292C727F-D6F2-9257-5C9E-68787001E6A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31500" y1="16500" x2="39750" y2="70750"/>
                        </a14:backgroundRemoval>
                      </a14:imgEffect>
                    </a14:imgLayer>
                  </a14:imgProps>
                </a:ext>
                <a:ext uri="{28A0092B-C50C-407E-A947-70E740481C1C}">
                  <a14:useLocalDpi xmlns:a14="http://schemas.microsoft.com/office/drawing/2010/main" val="0"/>
                </a:ext>
              </a:extLst>
            </a:blip>
            <a:srcRect/>
            <a:stretch>
              <a:fillRect/>
            </a:stretch>
          </p:blipFill>
          <p:spPr bwMode="auto">
            <a:xfrm>
              <a:off x="1023473" y="2782861"/>
              <a:ext cx="2256295" cy="225629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3F096DE5-0B70-D261-0C7F-094B077B8A0C}"/>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7469" b="91494" l="9947" r="89876">
                          <a14:foregroundMark x1="52753" y1="7469" x2="52753" y2="11411"/>
                          <a14:foregroundMark x1="51332" y1="91494" x2="50799" y2="87137"/>
                        </a14:backgroundRemoval>
                      </a14:imgEffect>
                    </a14:imgLayer>
                  </a14:imgProps>
                </a:ext>
                <a:ext uri="{28A0092B-C50C-407E-A947-70E740481C1C}">
                  <a14:useLocalDpi xmlns:a14="http://schemas.microsoft.com/office/drawing/2010/main" val="0"/>
                </a:ext>
              </a:extLst>
            </a:blip>
            <a:srcRect l="32054" r="35953"/>
            <a:stretch/>
          </p:blipFill>
          <p:spPr bwMode="auto">
            <a:xfrm rot="340031">
              <a:off x="3423449" y="2833507"/>
              <a:ext cx="918416" cy="245769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Tổng hợp Cây Ba Chỉa giá rẻ, bán chạy tháng 7/2023 - BeeCost">
              <a:extLst>
                <a:ext uri="{FF2B5EF4-FFF2-40B4-BE49-F238E27FC236}">
                  <a16:creationId xmlns:a16="http://schemas.microsoft.com/office/drawing/2014/main" id="{D178DD6B-AD2E-C5AD-7C85-879F367E627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429" b="91786" l="3929" r="91786">
                          <a14:foregroundMark x1="91071" y1="9643" x2="84643" y2="17143"/>
                          <a14:foregroundMark x1="87500" y1="6429" x2="91786" y2="12143"/>
                          <a14:foregroundMark x1="28214" y1="91786" x2="28214" y2="91786"/>
                          <a14:foregroundMark x1="3929" y1="80000" x2="3929" y2="80000"/>
                        </a14:backgroundRemoval>
                      </a14:imgEffect>
                    </a14:imgLayer>
                  </a14:imgProps>
                </a:ext>
                <a:ext uri="{28A0092B-C50C-407E-A947-70E740481C1C}">
                  <a14:useLocalDpi xmlns:a14="http://schemas.microsoft.com/office/drawing/2010/main" val="0"/>
                </a:ext>
              </a:extLst>
            </a:blip>
            <a:srcRect/>
            <a:stretch>
              <a:fillRect/>
            </a:stretch>
          </p:blipFill>
          <p:spPr bwMode="auto">
            <a:xfrm>
              <a:off x="1802805" y="4295729"/>
              <a:ext cx="1900313" cy="1900313"/>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6" descr="A cartoon of a child holding a shovel and potted plants&#10;&#10;Description automatically generated">
            <a:extLst>
              <a:ext uri="{FF2B5EF4-FFF2-40B4-BE49-F238E27FC236}">
                <a16:creationId xmlns:a16="http://schemas.microsoft.com/office/drawing/2014/main" id="{F7F7B479-8B95-2F4C-74D0-D0130D271E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15642" y="2817536"/>
            <a:ext cx="3973657" cy="4030021"/>
          </a:xfrm>
          <a:prstGeom prst="rect">
            <a:avLst/>
          </a:prstGeom>
        </p:spPr>
      </p:pic>
    </p:spTree>
    <p:extLst>
      <p:ext uri="{BB962C8B-B14F-4D97-AF65-F5344CB8AC3E}">
        <p14:creationId xmlns:p14="http://schemas.microsoft.com/office/powerpoint/2010/main" val="17773013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8" presetID="22" presetClass="entr" presetSubtype="8" fill="hold" grpId="0" nodeType="with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750"/>
                                        <p:tgtEl>
                                          <p:spTgt spid="7"/>
                                        </p:tgtEl>
                                      </p:cBhvr>
                                    </p:animEffect>
                                  </p:childTnLst>
                                </p:cTn>
                              </p:par>
                              <p:par>
                                <p:cTn id="11" presetID="42" presetClass="entr" presetSubtype="0" fill="hold" nodeType="withEffect">
                                  <p:stCondLst>
                                    <p:cond delay="10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par>
                                <p:cTn id="16" presetID="26" presetClass="emph" presetSubtype="0" repeatCount="2000" fill="hold" nodeType="withEffect">
                                  <p:stCondLst>
                                    <p:cond delay="1500"/>
                                  </p:stCondLst>
                                  <p:childTnLst>
                                    <p:animEffect transition="out" filter="fade">
                                      <p:cBhvr>
                                        <p:cTn id="17" dur="500" tmFilter="0, 0; .2, .5; .8, .5; 1, 0"/>
                                        <p:tgtEl>
                                          <p:spTgt spid="15"/>
                                        </p:tgtEl>
                                      </p:cBhvr>
                                    </p:animEffect>
                                    <p:animScale>
                                      <p:cBhvr>
                                        <p:cTn id="18" dur="250" autoRev="1" fill="hold"/>
                                        <p:tgtEl>
                                          <p:spTgt spid="15"/>
                                        </p:tgtEl>
                                      </p:cBhvr>
                                      <p:by x="105000" y="105000"/>
                                    </p:animScale>
                                  </p:childTnLst>
                                </p:cTn>
                              </p:par>
                            </p:childTnLst>
                          </p:cTn>
                        </p:par>
                        <p:par>
                          <p:cTn id="19" fill="hold">
                            <p:stCondLst>
                              <p:cond delay="2500"/>
                            </p:stCondLst>
                            <p:childTnLst>
                              <p:par>
                                <p:cTn id="20" presetID="2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3000"/>
                            </p:stCondLst>
                            <p:childTnLst>
                              <p:par>
                                <p:cTn id="24" presetID="5" presetClass="entr" presetSubtype="1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heckerboard(across)">
                                      <p:cBhvr>
                                        <p:cTn id="26" dur="500"/>
                                        <p:tgtEl>
                                          <p:spTgt spid="13"/>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B1B4BD5B-C259-5119-80A5-0078D82E5E11}"/>
              </a:ext>
            </a:extLst>
          </p:cNvPr>
          <p:cNvSpPr/>
          <p:nvPr/>
        </p:nvSpPr>
        <p:spPr>
          <a:xfrm>
            <a:off x="668141" y="397676"/>
            <a:ext cx="10855717" cy="6062648"/>
          </a:xfrm>
          <a:custGeom>
            <a:avLst/>
            <a:gdLst>
              <a:gd name="connsiteX0" fmla="*/ 0 w 10855717"/>
              <a:gd name="connsiteY0" fmla="*/ 1010462 h 6062648"/>
              <a:gd name="connsiteX1" fmla="*/ 1010462 w 10855717"/>
              <a:gd name="connsiteY1" fmla="*/ 0 h 6062648"/>
              <a:gd name="connsiteX2" fmla="*/ 9845255 w 10855717"/>
              <a:gd name="connsiteY2" fmla="*/ 0 h 6062648"/>
              <a:gd name="connsiteX3" fmla="*/ 10855717 w 10855717"/>
              <a:gd name="connsiteY3" fmla="*/ 1010462 h 6062648"/>
              <a:gd name="connsiteX4" fmla="*/ 10855717 w 10855717"/>
              <a:gd name="connsiteY4" fmla="*/ 5052186 h 6062648"/>
              <a:gd name="connsiteX5" fmla="*/ 9845255 w 10855717"/>
              <a:gd name="connsiteY5" fmla="*/ 6062648 h 6062648"/>
              <a:gd name="connsiteX6" fmla="*/ 1010462 w 10855717"/>
              <a:gd name="connsiteY6" fmla="*/ 6062648 h 6062648"/>
              <a:gd name="connsiteX7" fmla="*/ 0 w 10855717"/>
              <a:gd name="connsiteY7" fmla="*/ 5052186 h 6062648"/>
              <a:gd name="connsiteX8" fmla="*/ 0 w 10855717"/>
              <a:gd name="connsiteY8" fmla="*/ 1010462 h 606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5717" h="6062648" fill="none" extrusionOk="0">
                <a:moveTo>
                  <a:pt x="0" y="1010462"/>
                </a:moveTo>
                <a:cubicBezTo>
                  <a:pt x="-13058" y="435026"/>
                  <a:pt x="438476" y="-56065"/>
                  <a:pt x="1010462" y="0"/>
                </a:cubicBezTo>
                <a:cubicBezTo>
                  <a:pt x="2803202" y="-67716"/>
                  <a:pt x="6648716" y="83596"/>
                  <a:pt x="9845255" y="0"/>
                </a:cubicBezTo>
                <a:cubicBezTo>
                  <a:pt x="10411363" y="21579"/>
                  <a:pt x="10881863" y="493395"/>
                  <a:pt x="10855717" y="1010462"/>
                </a:cubicBezTo>
                <a:cubicBezTo>
                  <a:pt x="10894353" y="2117491"/>
                  <a:pt x="10933138" y="4464791"/>
                  <a:pt x="10855717" y="5052186"/>
                </a:cubicBezTo>
                <a:cubicBezTo>
                  <a:pt x="10787315" y="5662409"/>
                  <a:pt x="10343043" y="6026520"/>
                  <a:pt x="9845255" y="6062648"/>
                </a:cubicBezTo>
                <a:cubicBezTo>
                  <a:pt x="6937603" y="5967055"/>
                  <a:pt x="4091373" y="6072918"/>
                  <a:pt x="1010462" y="6062648"/>
                </a:cubicBezTo>
                <a:cubicBezTo>
                  <a:pt x="439321" y="5952512"/>
                  <a:pt x="-58145" y="5663023"/>
                  <a:pt x="0" y="5052186"/>
                </a:cubicBezTo>
                <a:cubicBezTo>
                  <a:pt x="121966" y="4599060"/>
                  <a:pt x="162182" y="1624895"/>
                  <a:pt x="0" y="1010462"/>
                </a:cubicBezTo>
                <a:close/>
              </a:path>
              <a:path w="10855717" h="6062648" stroke="0" extrusionOk="0">
                <a:moveTo>
                  <a:pt x="0" y="1010462"/>
                </a:moveTo>
                <a:cubicBezTo>
                  <a:pt x="-73669" y="403504"/>
                  <a:pt x="422805" y="-6267"/>
                  <a:pt x="1010462" y="0"/>
                </a:cubicBezTo>
                <a:cubicBezTo>
                  <a:pt x="2768126" y="-18720"/>
                  <a:pt x="7308606" y="87272"/>
                  <a:pt x="9845255" y="0"/>
                </a:cubicBezTo>
                <a:cubicBezTo>
                  <a:pt x="10435695" y="-30659"/>
                  <a:pt x="10761409" y="407952"/>
                  <a:pt x="10855717" y="1010462"/>
                </a:cubicBezTo>
                <a:cubicBezTo>
                  <a:pt x="10917050" y="1966482"/>
                  <a:pt x="10699485" y="3623440"/>
                  <a:pt x="10855717" y="5052186"/>
                </a:cubicBezTo>
                <a:cubicBezTo>
                  <a:pt x="10959818" y="5589155"/>
                  <a:pt x="10422503" y="6096889"/>
                  <a:pt x="9845255" y="6062648"/>
                </a:cubicBezTo>
                <a:cubicBezTo>
                  <a:pt x="8129840" y="6077291"/>
                  <a:pt x="1950938" y="5927643"/>
                  <a:pt x="1010462" y="6062648"/>
                </a:cubicBezTo>
                <a:cubicBezTo>
                  <a:pt x="361207" y="6090700"/>
                  <a:pt x="68896" y="5539416"/>
                  <a:pt x="0" y="5052186"/>
                </a:cubicBezTo>
                <a:cubicBezTo>
                  <a:pt x="13815" y="3351800"/>
                  <a:pt x="72196" y="2833470"/>
                  <a:pt x="0" y="1010462"/>
                </a:cubicBezTo>
                <a:close/>
              </a:path>
            </a:pathLst>
          </a:custGeom>
          <a:solidFill>
            <a:schemeClr val="bg1">
              <a:alpha val="62000"/>
            </a:schemeClr>
          </a:solidFill>
          <a:ln w="28575">
            <a:solidFill>
              <a:srgbClr val="00FF00"/>
            </a:solidFill>
            <a:prstDash val="sysDash"/>
            <a:extLst>
              <a:ext uri="{C807C97D-BFC1-408E-A445-0C87EB9F89A2}">
                <ask:lineSketchStyleProps xmlns:ask="http://schemas.microsoft.com/office/drawing/2018/sketchyshapes" sd="147472205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DAE92D6-06B8-B9E2-A850-7C677B0EF6B0}"/>
              </a:ext>
            </a:extLst>
          </p:cNvPr>
          <p:cNvGrpSpPr/>
          <p:nvPr/>
        </p:nvGrpSpPr>
        <p:grpSpPr>
          <a:xfrm>
            <a:off x="836781" y="706095"/>
            <a:ext cx="1723869" cy="1569661"/>
            <a:chOff x="659567" y="854439"/>
            <a:chExt cx="1723869" cy="1569661"/>
          </a:xfrm>
        </p:grpSpPr>
        <p:sp>
          <p:nvSpPr>
            <p:cNvPr id="4" name="Oval 3">
              <a:extLst>
                <a:ext uri="{FF2B5EF4-FFF2-40B4-BE49-F238E27FC236}">
                  <a16:creationId xmlns:a16="http://schemas.microsoft.com/office/drawing/2014/main" id="{B3437B30-B286-2B77-F59A-340FC3E9D2BF}"/>
                </a:ext>
              </a:extLst>
            </p:cNvPr>
            <p:cNvSpPr/>
            <p:nvPr/>
          </p:nvSpPr>
          <p:spPr>
            <a:xfrm>
              <a:off x="659567" y="854440"/>
              <a:ext cx="1723869" cy="1569660"/>
            </a:xfrm>
            <a:prstGeom prst="ellipse">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FDFBCBD-48E3-F164-E4BE-34DC13219E35}"/>
                </a:ext>
              </a:extLst>
            </p:cNvPr>
            <p:cNvSpPr txBox="1"/>
            <p:nvPr/>
          </p:nvSpPr>
          <p:spPr>
            <a:xfrm>
              <a:off x="1131757" y="854439"/>
              <a:ext cx="854439" cy="1569660"/>
            </a:xfrm>
            <a:prstGeom prst="rect">
              <a:avLst/>
            </a:prstGeom>
            <a:noFill/>
          </p:spPr>
          <p:txBody>
            <a:bodyPr wrap="square" rtlCol="0">
              <a:spAutoFit/>
            </a:bodyPr>
            <a:lstStyle/>
            <a:p>
              <a:r>
                <a:rPr lang="en-US" sz="9600" b="1"/>
                <a:t>5</a:t>
              </a:r>
            </a:p>
          </p:txBody>
        </p:sp>
      </p:grpSp>
      <p:sp>
        <p:nvSpPr>
          <p:cNvPr id="7" name="Rectangle 6">
            <a:extLst>
              <a:ext uri="{FF2B5EF4-FFF2-40B4-BE49-F238E27FC236}">
                <a16:creationId xmlns:a16="http://schemas.microsoft.com/office/drawing/2014/main" id="{1DF26526-EA04-92EC-FA96-6755D6B1A10B}"/>
              </a:ext>
            </a:extLst>
          </p:cNvPr>
          <p:cNvSpPr/>
          <p:nvPr/>
        </p:nvSpPr>
        <p:spPr>
          <a:xfrm>
            <a:off x="2886686" y="706096"/>
            <a:ext cx="7495082" cy="1569659"/>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rgbClr val="C00000"/>
                </a:solidFill>
              </a:rPr>
              <a:t>Bình tưới cây.</a:t>
            </a:r>
          </a:p>
        </p:txBody>
      </p:sp>
      <p:sp>
        <p:nvSpPr>
          <p:cNvPr id="12" name="Arrow: Pentagon 11">
            <a:extLst>
              <a:ext uri="{FF2B5EF4-FFF2-40B4-BE49-F238E27FC236}">
                <a16:creationId xmlns:a16="http://schemas.microsoft.com/office/drawing/2014/main" id="{5E4FB244-2C06-F5AE-2514-0E465C7B5E27}"/>
              </a:ext>
            </a:extLst>
          </p:cNvPr>
          <p:cNvSpPr/>
          <p:nvPr/>
        </p:nvSpPr>
        <p:spPr>
          <a:xfrm>
            <a:off x="3994367" y="3909246"/>
            <a:ext cx="2428407" cy="917587"/>
          </a:xfrm>
          <a:prstGeom prst="homePlate">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rPr>
              <a:t>Số lượng</a:t>
            </a:r>
          </a:p>
        </p:txBody>
      </p:sp>
      <p:sp>
        <p:nvSpPr>
          <p:cNvPr id="13" name="TextBox 12">
            <a:extLst>
              <a:ext uri="{FF2B5EF4-FFF2-40B4-BE49-F238E27FC236}">
                <a16:creationId xmlns:a16="http://schemas.microsoft.com/office/drawing/2014/main" id="{EAF8DA85-097C-C041-0F5A-8D027591FA1F}"/>
              </a:ext>
            </a:extLst>
          </p:cNvPr>
          <p:cNvSpPr txBox="1"/>
          <p:nvPr/>
        </p:nvSpPr>
        <p:spPr>
          <a:xfrm>
            <a:off x="6634227" y="3983317"/>
            <a:ext cx="1863009" cy="769441"/>
          </a:xfrm>
          <a:prstGeom prst="rect">
            <a:avLst/>
          </a:prstGeom>
          <a:noFill/>
        </p:spPr>
        <p:txBody>
          <a:bodyPr wrap="square" rtlCol="0">
            <a:spAutoFit/>
          </a:bodyPr>
          <a:lstStyle/>
          <a:p>
            <a:pPr algn="just"/>
            <a:r>
              <a:rPr lang="en-US" sz="4400"/>
              <a:t>1 bình</a:t>
            </a:r>
          </a:p>
        </p:txBody>
      </p:sp>
      <p:pic>
        <p:nvPicPr>
          <p:cNvPr id="7170" name="Picture 2" descr="Bình tưới cây - Bình xịt 2 Lit với công nghệ và nhựa chất lượng cao cấp">
            <a:extLst>
              <a:ext uri="{FF2B5EF4-FFF2-40B4-BE49-F238E27FC236}">
                <a16:creationId xmlns:a16="http://schemas.microsoft.com/office/drawing/2014/main" id="{DD156408-EB92-2290-76F3-1183F744A7B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8230" t="15141" r="24991" b="10296"/>
          <a:stretch/>
        </p:blipFill>
        <p:spPr bwMode="auto">
          <a:xfrm>
            <a:off x="1495710" y="2584175"/>
            <a:ext cx="2287205" cy="364561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03340329-C36A-D3B5-7088-6DC9C8C1DDC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090" b="91791" l="9752" r="89894">
                        <a14:foregroundMark x1="67553" y1="24067" x2="71809" y2="35634"/>
                        <a14:foregroundMark x1="59220" y1="25560" x2="55674" y2="40299"/>
                        <a14:foregroundMark x1="55674" y1="40299" x2="55142" y2="40485"/>
                        <a14:foregroundMark x1="57447" y1="27425" x2="53014" y2="38619"/>
                        <a14:foregroundMark x1="53014" y1="38619" x2="53014" y2="38619"/>
                        <a14:foregroundMark x1="66135" y1="25373" x2="68617" y2="30224"/>
                        <a14:foregroundMark x1="63121" y1="7090" x2="64007" y2="10075"/>
                        <a14:foregroundMark x1="83688" y1="88993" x2="82270" y2="81530"/>
                        <a14:foregroundMark x1="67553" y1="88806" x2="66844" y2="83022"/>
                        <a14:foregroundMark x1="84220" y1="78731" x2="88475" y2="86567"/>
                        <a14:foregroundMark x1="68085" y1="82090" x2="66135" y2="88993"/>
                        <a14:foregroundMark x1="49291" y1="72761" x2="52128" y2="84515"/>
                        <a14:foregroundMark x1="32270" y1="71082" x2="37234" y2="76866"/>
                        <a14:foregroundMark x1="25887" y1="74813" x2="26596" y2="75746"/>
                        <a14:foregroundMark x1="26596" y1="81530" x2="28191" y2="86940"/>
                        <a14:foregroundMark x1="27660" y1="91791" x2="27660" y2="86381"/>
                        <a14:foregroundMark x1="13475" y1="70522" x2="13475" y2="70522"/>
                      </a14:backgroundRemoval>
                    </a14:imgEffect>
                  </a14:imgLayer>
                </a14:imgProps>
              </a:ext>
              <a:ext uri="{28A0092B-C50C-407E-A947-70E740481C1C}">
                <a14:useLocalDpi xmlns:a14="http://schemas.microsoft.com/office/drawing/2010/main" val="0"/>
              </a:ext>
            </a:extLst>
          </a:blip>
          <a:srcRect/>
          <a:stretch>
            <a:fillRect/>
          </a:stretch>
        </p:blipFill>
        <p:spPr bwMode="auto">
          <a:xfrm>
            <a:off x="7036239" y="1976984"/>
            <a:ext cx="4823732" cy="458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8453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8" presetID="22" presetClass="entr" presetSubtype="8" fill="hold" grpId="0" nodeType="with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750"/>
                                        <p:tgtEl>
                                          <p:spTgt spid="7"/>
                                        </p:tgtEl>
                                      </p:cBhvr>
                                    </p:animEffect>
                                  </p:childTnLst>
                                </p:cTn>
                              </p:par>
                              <p:par>
                                <p:cTn id="11" presetID="42" presetClass="entr" presetSubtype="0" fill="hold" nodeType="withEffect">
                                  <p:stCondLst>
                                    <p:cond delay="100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1000"/>
                                        <p:tgtEl>
                                          <p:spTgt spid="7170"/>
                                        </p:tgtEl>
                                      </p:cBhvr>
                                    </p:animEffect>
                                    <p:anim calcmode="lin" valueType="num">
                                      <p:cBhvr>
                                        <p:cTn id="14" dur="1000" fill="hold"/>
                                        <p:tgtEl>
                                          <p:spTgt spid="7170"/>
                                        </p:tgtEl>
                                        <p:attrNameLst>
                                          <p:attrName>ppt_x</p:attrName>
                                        </p:attrNameLst>
                                      </p:cBhvr>
                                      <p:tavLst>
                                        <p:tav tm="0">
                                          <p:val>
                                            <p:strVal val="#ppt_x"/>
                                          </p:val>
                                        </p:tav>
                                        <p:tav tm="100000">
                                          <p:val>
                                            <p:strVal val="#ppt_x"/>
                                          </p:val>
                                        </p:tav>
                                      </p:tavLst>
                                    </p:anim>
                                    <p:anim calcmode="lin" valueType="num">
                                      <p:cBhvr>
                                        <p:cTn id="15" dur="1000" fill="hold"/>
                                        <p:tgtEl>
                                          <p:spTgt spid="7170"/>
                                        </p:tgtEl>
                                        <p:attrNameLst>
                                          <p:attrName>ppt_y</p:attrName>
                                        </p:attrNameLst>
                                      </p:cBhvr>
                                      <p:tavLst>
                                        <p:tav tm="0">
                                          <p:val>
                                            <p:strVal val="#ppt_y+.1"/>
                                          </p:val>
                                        </p:tav>
                                        <p:tav tm="100000">
                                          <p:val>
                                            <p:strVal val="#ppt_y"/>
                                          </p:val>
                                        </p:tav>
                                      </p:tavLst>
                                    </p:anim>
                                  </p:childTnLst>
                                </p:cTn>
                              </p:par>
                              <p:par>
                                <p:cTn id="16" presetID="26" presetClass="emph" presetSubtype="0" repeatCount="2000" fill="hold" nodeType="withEffect">
                                  <p:stCondLst>
                                    <p:cond delay="1500"/>
                                  </p:stCondLst>
                                  <p:childTnLst>
                                    <p:animEffect transition="out" filter="fade">
                                      <p:cBhvr>
                                        <p:cTn id="17" dur="500" tmFilter="0, 0; .2, .5; .8, .5; 1, 0"/>
                                        <p:tgtEl>
                                          <p:spTgt spid="7170"/>
                                        </p:tgtEl>
                                      </p:cBhvr>
                                    </p:animEffect>
                                    <p:animScale>
                                      <p:cBhvr>
                                        <p:cTn id="18" dur="250" autoRev="1" fill="hold"/>
                                        <p:tgtEl>
                                          <p:spTgt spid="7170"/>
                                        </p:tgtEl>
                                      </p:cBhvr>
                                      <p:by x="105000" y="105000"/>
                                    </p:animScale>
                                  </p:childTnLst>
                                </p:cTn>
                              </p:par>
                            </p:childTnLst>
                          </p:cTn>
                        </p:par>
                        <p:par>
                          <p:cTn id="19" fill="hold">
                            <p:stCondLst>
                              <p:cond delay="2500"/>
                            </p:stCondLst>
                            <p:childTnLst>
                              <p:par>
                                <p:cTn id="20" presetID="2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3000"/>
                            </p:stCondLst>
                            <p:childTnLst>
                              <p:par>
                                <p:cTn id="24" presetID="5" presetClass="entr" presetSubtype="1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heckerboard(across)">
                                      <p:cBhvr>
                                        <p:cTn id="26" dur="500"/>
                                        <p:tgtEl>
                                          <p:spTgt spid="13"/>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5B3D3BC-1064-805D-D7D6-00E3FA29B585}"/>
              </a:ext>
            </a:extLst>
          </p:cNvPr>
          <p:cNvSpPr/>
          <p:nvPr/>
        </p:nvSpPr>
        <p:spPr>
          <a:xfrm>
            <a:off x="199229" y="221105"/>
            <a:ext cx="11793542" cy="6415790"/>
          </a:xfrm>
          <a:prstGeom prst="roundRect">
            <a:avLst/>
          </a:prstGeom>
          <a:solidFill>
            <a:schemeClr val="bg1">
              <a:alpha val="60000"/>
            </a:schemeClr>
          </a:solidFill>
          <a:ln w="1905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7BBF4FD-E467-C21B-A933-2403D8C19010}"/>
              </a:ext>
            </a:extLst>
          </p:cNvPr>
          <p:cNvSpPr txBox="1"/>
          <p:nvPr/>
        </p:nvSpPr>
        <p:spPr>
          <a:xfrm>
            <a:off x="495790" y="458434"/>
            <a:ext cx="11200420" cy="923330"/>
          </a:xfrm>
          <a:prstGeom prst="rect">
            <a:avLst/>
          </a:prstGeom>
          <a:noFill/>
        </p:spPr>
        <p:txBody>
          <a:bodyPr wrap="square" rtlCol="0">
            <a:spAutoFit/>
          </a:bodyPr>
          <a:lstStyle/>
          <a:p>
            <a:r>
              <a:rPr lang="en-US" sz="5400" b="1">
                <a:solidFill>
                  <a:schemeClr val="accent2"/>
                </a:solidFill>
                <a:latin typeface="#9Slide07 SVNBeachwood Sans" pitchFamily="2" charset="0"/>
              </a:rPr>
              <a:t> CÁC BƯỚC GIEO HẠT HOA HƯỚNG DƯƠNGTRONG CHẬU</a:t>
            </a:r>
          </a:p>
        </p:txBody>
      </p:sp>
      <p:cxnSp>
        <p:nvCxnSpPr>
          <p:cNvPr id="3" name="Straight Connector 2">
            <a:extLst>
              <a:ext uri="{FF2B5EF4-FFF2-40B4-BE49-F238E27FC236}">
                <a16:creationId xmlns:a16="http://schemas.microsoft.com/office/drawing/2014/main" id="{1A1C797C-C0F0-F006-3520-8A24DEE6BA67}"/>
              </a:ext>
            </a:extLst>
          </p:cNvPr>
          <p:cNvCxnSpPr/>
          <p:nvPr/>
        </p:nvCxnSpPr>
        <p:spPr>
          <a:xfrm>
            <a:off x="-27709" y="1836753"/>
            <a:ext cx="12192000"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4" name="Group 3">
            <a:extLst>
              <a:ext uri="{FF2B5EF4-FFF2-40B4-BE49-F238E27FC236}">
                <a16:creationId xmlns:a16="http://schemas.microsoft.com/office/drawing/2014/main" id="{DE4E4EF4-0D8C-448D-82D9-D841C964A541}"/>
              </a:ext>
            </a:extLst>
          </p:cNvPr>
          <p:cNvGrpSpPr/>
          <p:nvPr/>
        </p:nvGrpSpPr>
        <p:grpSpPr>
          <a:xfrm>
            <a:off x="8700657" y="1972748"/>
            <a:ext cx="3172726" cy="1793732"/>
            <a:chOff x="8420292" y="2029967"/>
            <a:chExt cx="3247689" cy="1793732"/>
          </a:xfrm>
        </p:grpSpPr>
        <p:sp>
          <p:nvSpPr>
            <p:cNvPr id="7" name="Speech Bubble: Rectangle with Corners Rounded 6">
              <a:extLst>
                <a:ext uri="{FF2B5EF4-FFF2-40B4-BE49-F238E27FC236}">
                  <a16:creationId xmlns:a16="http://schemas.microsoft.com/office/drawing/2014/main" id="{FF5F2724-25CE-9311-D1F7-E05C4A3A72DD}"/>
                </a:ext>
              </a:extLst>
            </p:cNvPr>
            <p:cNvSpPr/>
            <p:nvPr/>
          </p:nvSpPr>
          <p:spPr>
            <a:xfrm>
              <a:off x="8420292" y="2029967"/>
              <a:ext cx="3156844" cy="1655342"/>
            </a:xfrm>
            <a:prstGeom prst="wedgeRoundRectCallout">
              <a:avLst>
                <a:gd name="adj1" fmla="val -65249"/>
                <a:gd name="adj2" fmla="val 45258"/>
                <a:gd name="adj3" fmla="val 16667"/>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7E1C71F-2811-3A43-B8C1-4FDCDF577085}"/>
                </a:ext>
              </a:extLst>
            </p:cNvPr>
            <p:cNvSpPr txBox="1"/>
            <p:nvPr/>
          </p:nvSpPr>
          <p:spPr>
            <a:xfrm>
              <a:off x="8654746" y="2069373"/>
              <a:ext cx="3013235" cy="1754326"/>
            </a:xfrm>
            <a:prstGeom prst="rect">
              <a:avLst/>
            </a:prstGeom>
            <a:noFill/>
          </p:spPr>
          <p:txBody>
            <a:bodyPr wrap="square" rtlCol="0">
              <a:spAutoFit/>
            </a:bodyPr>
            <a:lstStyle/>
            <a:p>
              <a:r>
                <a:rPr lang="en-US" sz="5400">
                  <a:solidFill>
                    <a:srgbClr val="FF0000"/>
                  </a:solidFill>
                  <a:latin typeface="#9Slide05 SVNClementine" panose="020F0502020204030203" pitchFamily="34" charset="0"/>
                </a:rPr>
                <a:t>Thảo luận nhóm đôi</a:t>
              </a:r>
            </a:p>
          </p:txBody>
        </p:sp>
      </p:grpSp>
      <p:pic>
        <p:nvPicPr>
          <p:cNvPr id="1032" name="Picture 8">
            <a:extLst>
              <a:ext uri="{FF2B5EF4-FFF2-40B4-BE49-F238E27FC236}">
                <a16:creationId xmlns:a16="http://schemas.microsoft.com/office/drawing/2014/main" id="{AEABFECE-45DB-90B2-E732-E775E88177F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455" b="94909" l="1064" r="94149">
                        <a14:foregroundMark x1="72695" y1="8545" x2="66844" y2="40364"/>
                        <a14:foregroundMark x1="71277" y1="16000" x2="78546" y2="33818"/>
                        <a14:foregroundMark x1="63475" y1="13818" x2="61879" y2="26909"/>
                        <a14:foregroundMark x1="75000" y1="16000" x2="75709" y2="26000"/>
                        <a14:foregroundMark x1="88298" y1="13455" x2="89716" y2="21455"/>
                        <a14:foregroundMark x1="90603" y1="18909" x2="94149" y2="22545"/>
                        <a14:foregroundMark x1="49468" y1="19455" x2="61170" y2="13091"/>
                        <a14:foregroundMark x1="56738" y1="16545" x2="58688" y2="30909"/>
                        <a14:foregroundMark x1="65957" y1="42364" x2="55319" y2="53273"/>
                        <a14:foregroundMark x1="67376" y1="46909" x2="69149" y2="53273"/>
                        <a14:foregroundMark x1="83865" y1="42364" x2="46809" y2="51091"/>
                        <a14:foregroundMark x1="46809" y1="51091" x2="45567" y2="53273"/>
                        <a14:foregroundMark x1="51241" y1="56909" x2="87411" y2="45818"/>
                        <a14:foregroundMark x1="58688" y1="50909" x2="86702" y2="43455"/>
                        <a14:foregroundMark x1="88121" y1="40909" x2="87411" y2="41455"/>
                        <a14:foregroundMark x1="78901" y1="41818" x2="84397" y2="40545"/>
                        <a14:foregroundMark x1="91135" y1="40545" x2="90780" y2="44364"/>
                        <a14:foregroundMark x1="89716" y1="54000" x2="89716" y2="60000"/>
                        <a14:foregroundMark x1="84752" y1="20364" x2="79078" y2="35273"/>
                        <a14:foregroundMark x1="52837" y1="12909" x2="54787" y2="17455"/>
                        <a14:foregroundMark x1="19681" y1="12545" x2="18617" y2="39818"/>
                        <a14:foregroundMark x1="25887" y1="14364" x2="28901" y2="37455"/>
                        <a14:foregroundMark x1="29433" y1="16545" x2="33688" y2="29818"/>
                        <a14:foregroundMark x1="29965" y1="12364" x2="32801" y2="17455"/>
                        <a14:foregroundMark x1="29078" y1="19455" x2="29433" y2="30000"/>
                        <a14:foregroundMark x1="21099" y1="8545" x2="8865" y2="21455"/>
                        <a14:foregroundMark x1="24468" y1="3636" x2="24468" y2="3636"/>
                        <a14:foregroundMark x1="19326" y1="20364" x2="28901" y2="38545"/>
                        <a14:foregroundMark x1="39007" y1="24545" x2="39539" y2="25455"/>
                        <a14:foregroundMark x1="7979" y1="24909" x2="21277" y2="34000"/>
                        <a14:foregroundMark x1="14894" y1="23455" x2="18085" y2="30364"/>
                        <a14:foregroundMark x1="14362" y1="42364" x2="18794" y2="58727"/>
                        <a14:foregroundMark x1="25000" y1="35273" x2="28014" y2="59818"/>
                        <a14:foregroundMark x1="29433" y1="42545" x2="34397" y2="53455"/>
                        <a14:foregroundMark x1="33333" y1="45455" x2="37589" y2="64364"/>
                        <a14:foregroundMark x1="14716" y1="44364" x2="31028" y2="55636"/>
                        <a14:foregroundMark x1="31028" y1="55636" x2="40071" y2="58182"/>
                        <a14:foregroundMark x1="40071" y1="58182" x2="15426" y2="44909"/>
                        <a14:foregroundMark x1="33688" y1="53455" x2="48227" y2="60364"/>
                        <a14:foregroundMark x1="36348" y1="50727" x2="42908" y2="57455"/>
                        <a14:foregroundMark x1="42908" y1="57455" x2="42908" y2="57455"/>
                        <a14:foregroundMark x1="39184" y1="53818" x2="47340" y2="58909"/>
                        <a14:foregroundMark x1="40071" y1="53455" x2="43972" y2="57273"/>
                        <a14:foregroundMark x1="41489" y1="53818" x2="46986" y2="59818"/>
                        <a14:foregroundMark x1="6206" y1="40000" x2="16312" y2="46727"/>
                        <a14:foregroundMark x1="8865" y1="39818" x2="18085" y2="44000"/>
                        <a14:foregroundMark x1="1241" y1="41273" x2="6915" y2="42000"/>
                        <a14:foregroundMark x1="1773" y1="40000" x2="6915" y2="42909"/>
                        <a14:foregroundMark x1="33688" y1="14909" x2="37766" y2="22000"/>
                        <a14:foregroundMark x1="45035" y1="94727" x2="45922" y2="94909"/>
                      </a14:backgroundRemoval>
                    </a14:imgEffect>
                  </a14:imgLayer>
                </a14:imgProps>
              </a:ext>
              <a:ext uri="{28A0092B-C50C-407E-A947-70E740481C1C}">
                <a14:useLocalDpi xmlns:a14="http://schemas.microsoft.com/office/drawing/2010/main" val="0"/>
              </a:ext>
            </a:extLst>
          </a:blip>
          <a:srcRect/>
          <a:stretch>
            <a:fillRect/>
          </a:stretch>
        </p:blipFill>
        <p:spPr bwMode="auto">
          <a:xfrm>
            <a:off x="5927705" y="3299767"/>
            <a:ext cx="3435761" cy="33504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B921C01A-BADD-19DF-2BFB-D04AB24E1DC7}"/>
              </a:ext>
            </a:extLst>
          </p:cNvPr>
          <p:cNvSpPr/>
          <p:nvPr/>
        </p:nvSpPr>
        <p:spPr>
          <a:xfrm>
            <a:off x="816406" y="2763807"/>
            <a:ext cx="4906222" cy="2910857"/>
          </a:xfrm>
          <a:prstGeom prst="roundRect">
            <a:avLst/>
          </a:prstGeom>
          <a:solidFill>
            <a:schemeClr val="accent5">
              <a:lumMod val="20000"/>
              <a:lumOff val="8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D448DD0-61FD-D878-E27B-069C7DFED7C7}"/>
              </a:ext>
            </a:extLst>
          </p:cNvPr>
          <p:cNvSpPr txBox="1"/>
          <p:nvPr/>
        </p:nvSpPr>
        <p:spPr>
          <a:xfrm>
            <a:off x="934456" y="2580419"/>
            <a:ext cx="4670122" cy="3034357"/>
          </a:xfrm>
          <a:prstGeom prst="rect">
            <a:avLst/>
          </a:prstGeom>
          <a:noFill/>
        </p:spPr>
        <p:txBody>
          <a:bodyPr wrap="square" rtlCol="0">
            <a:spAutoFit/>
          </a:bodyPr>
          <a:lstStyle/>
          <a:p>
            <a:pPr algn="just">
              <a:lnSpc>
                <a:spcPct val="150000"/>
              </a:lnSpc>
            </a:pPr>
            <a:r>
              <a:rPr lang="en-US" sz="4400"/>
              <a:t>Tìm hiểu các bước gieo hạt hoa hướng dương trong chậu</a:t>
            </a:r>
          </a:p>
        </p:txBody>
      </p:sp>
      <p:pic>
        <p:nvPicPr>
          <p:cNvPr id="2050" name="Picture 2">
            <a:extLst>
              <a:ext uri="{FF2B5EF4-FFF2-40B4-BE49-F238E27FC236}">
                <a16:creationId xmlns:a16="http://schemas.microsoft.com/office/drawing/2014/main" id="{0AE0BBAA-7688-FD8B-485B-CF71C5B7F71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65702" y1="42687" x2="65780" y2="43262"/>
                        <a14:foregroundMark x1="63475" y1="26241" x2="65540" y2="41492"/>
                        <a14:foregroundMark x1="62879" y1="42574" x2="64100" y2="44308"/>
                        <a14:foregroundMark x1="54255" y1="30319" x2="62599" y2="42176"/>
                        <a14:foregroundMark x1="60284" y1="32624" x2="63830" y2="41489"/>
                        <a14:foregroundMark x1="59157" y1="47552" x2="57270" y2="50000"/>
                        <a14:foregroundMark x1="63830" y1="41489" x2="62577" y2="43115"/>
                        <a14:foregroundMark x1="59355" y1="42897" x2="62057" y2="33688"/>
                        <a14:foregroundMark x1="57270" y1="50000" x2="57907" y2="47830"/>
                        <a14:foregroundMark x1="66305" y1="41390" x2="67730" y2="43972"/>
                        <a14:foregroundMark x1="62057" y1="33688" x2="65936" y2="40719"/>
                        <a14:foregroundMark x1="66318" y1="39972" x2="63475" y2="31915"/>
                        <a14:foregroundMark x1="67730" y1="43972" x2="66570" y2="40684"/>
                        <a14:foregroundMark x1="63475" y1="31915" x2="66386" y2="39839"/>
                        <a14:foregroundMark x1="51369" y1="22155" x2="51155" y2="21897"/>
                        <a14:foregroundMark x1="66252" y1="40102" x2="51373" y2="22160"/>
                        <a14:foregroundMark x1="46791" y1="50300" x2="47340" y2="51418"/>
                        <a14:foregroundMark x1="43722" y1="44055" x2="46413" y2="49531"/>
                        <a14:foregroundMark x1="48759" y1="37234" x2="54346" y2="44010"/>
                        <a14:foregroundMark x1="61818" y1="44474" x2="62057" y2="44681"/>
                        <a14:foregroundMark x1="46267" y1="30997" x2="59867" y2="42783"/>
                        <a14:foregroundMark x1="52837" y1="29433" x2="79610" y2="40957"/>
                        <a14:foregroundMark x1="64362" y1="25355" x2="71809" y2="38121"/>
                        <a14:foregroundMark x1="69858" y1="26596" x2="77305" y2="39007"/>
                        <a14:foregroundMark x1="72695" y1="45922" x2="72695" y2="45567"/>
                        <a14:foregroundMark x1="70390" y1="45922" x2="73227" y2="53723"/>
                        <a14:foregroundMark x1="67199" y1="49645" x2="67199" y2="51418"/>
                        <a14:foregroundMark x1="57092" y1="26596" x2="64362" y2="35461"/>
                        <a14:foregroundMark x1="44681" y1="30319" x2="44681" y2="30319"/>
                        <a14:foregroundMark x1="47872" y1="25355" x2="42730" y2="35816"/>
                        <a14:foregroundMark x1="47340" y1="25355" x2="47340" y2="25355"/>
                        <a14:foregroundMark x1="40957" y1="34929" x2="41489" y2="43617"/>
                        <a14:foregroundMark x1="58865" y1="35461" x2="66312" y2="53369"/>
                        <a14:foregroundMark x1="51596" y1="36702" x2="54255" y2="53723"/>
                        <a14:foregroundMark x1="61170" y1="44149" x2="64007" y2="56028"/>
                        <a14:foregroundMark x1="64007" y1="56028" x2="64007" y2="56028"/>
                        <a14:foregroundMark x1="65780" y1="41312" x2="72163" y2="47872"/>
                        <a14:foregroundMark x1="65248" y1="38121" x2="71277" y2="43262"/>
                        <a14:foregroundMark x1="55674" y1="45035" x2="57979" y2="48759"/>
                        <a14:foregroundMark x1="55674" y1="51950" x2="62589" y2="56560"/>
                        <a14:foregroundMark x1="48227" y1="46454" x2="51950" y2="51064"/>
                        <a14:backgroundMark x1="46986" y1="21986" x2="46986" y2="21986"/>
                        <a14:backgroundMark x1="47872" y1="19326" x2="45567" y2="22518"/>
                        <a14:backgroundMark x1="44149" y1="22518" x2="52482" y2="19326"/>
                        <a14:backgroundMark x1="52482" y1="19326" x2="52837" y2="18794"/>
                        <a14:backgroundMark x1="45567" y1="21986" x2="45932" y2="24469"/>
                        <a14:backgroundMark x1="44187" y1="25355" x2="44009" y2="26381"/>
                        <a14:backgroundMark x1="44681" y1="22518" x2="44187" y2="25355"/>
                        <a14:backgroundMark x1="40562" y1="33395" x2="38652" y2="32092"/>
                        <a14:backgroundMark x1="40940" y1="43651" x2="40957" y2="44149"/>
                        <a14:backgroundMark x1="40426" y1="28546" x2="40589" y2="33340"/>
                        <a14:backgroundMark x1="37956" y1="35255" x2="36348" y2="38121"/>
                        <a14:backgroundMark x1="40426" y1="30851" x2="38038" y2="35107"/>
                        <a14:backgroundMark x1="35461" y1="32092" x2="35461" y2="32092"/>
                      </a14:backgroundRemoval>
                    </a14:imgEffect>
                  </a14:imgLayer>
                </a14:imgProps>
              </a:ext>
              <a:ext uri="{28A0092B-C50C-407E-A947-70E740481C1C}">
                <a14:useLocalDpi xmlns:a14="http://schemas.microsoft.com/office/drawing/2010/main" val="0"/>
              </a:ext>
            </a:extLst>
          </a:blip>
          <a:srcRect l="10130" t="8251" r="9824" b="12162"/>
          <a:stretch/>
        </p:blipFill>
        <p:spPr bwMode="auto">
          <a:xfrm rot="20663483">
            <a:off x="133843" y="2267433"/>
            <a:ext cx="1211324" cy="120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27373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250"/>
                                        <p:tgtEl>
                                          <p:spTgt spid="2050"/>
                                        </p:tgtEl>
                                      </p:cBhvr>
                                    </p:animEffect>
                                    <p:anim calcmode="lin" valueType="num">
                                      <p:cBhvr>
                                        <p:cTn id="8" dur="1250" fill="hold"/>
                                        <p:tgtEl>
                                          <p:spTgt spid="2050"/>
                                        </p:tgtEl>
                                        <p:attrNameLst>
                                          <p:attrName>ppt_x</p:attrName>
                                        </p:attrNameLst>
                                      </p:cBhvr>
                                      <p:tavLst>
                                        <p:tav tm="0">
                                          <p:val>
                                            <p:strVal val="#ppt_x"/>
                                          </p:val>
                                        </p:tav>
                                        <p:tav tm="100000">
                                          <p:val>
                                            <p:strVal val="#ppt_x"/>
                                          </p:val>
                                        </p:tav>
                                      </p:tavLst>
                                    </p:anim>
                                    <p:anim calcmode="lin" valueType="num">
                                      <p:cBhvr>
                                        <p:cTn id="9" dur="1250" fill="hold"/>
                                        <p:tgtEl>
                                          <p:spTgt spid="205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250"/>
                                        <p:tgtEl>
                                          <p:spTgt spid="2"/>
                                        </p:tgtEl>
                                      </p:cBhvr>
                                    </p:animEffect>
                                    <p:anim calcmode="lin" valueType="num">
                                      <p:cBhvr>
                                        <p:cTn id="13" dur="1250" fill="hold"/>
                                        <p:tgtEl>
                                          <p:spTgt spid="2"/>
                                        </p:tgtEl>
                                        <p:attrNameLst>
                                          <p:attrName>ppt_x</p:attrName>
                                        </p:attrNameLst>
                                      </p:cBhvr>
                                      <p:tavLst>
                                        <p:tav tm="0">
                                          <p:val>
                                            <p:strVal val="#ppt_x"/>
                                          </p:val>
                                        </p:tav>
                                        <p:tav tm="100000">
                                          <p:val>
                                            <p:strVal val="#ppt_x"/>
                                          </p:val>
                                        </p:tav>
                                      </p:tavLst>
                                    </p:anim>
                                    <p:anim calcmode="lin" valueType="num">
                                      <p:cBhvr>
                                        <p:cTn id="14" dur="125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par>
                          <p:cTn id="15" fill="hold">
                            <p:stCondLst>
                              <p:cond delay="125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Effect transition="in" filter="fade">
                                      <p:cBhvr>
                                        <p:cTn id="20" dur="10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27016C5-2251-C9AB-FBCB-C5EBE8D2FBDF}"/>
              </a:ext>
            </a:extLst>
          </p:cNvPr>
          <p:cNvSpPr txBox="1"/>
          <p:nvPr/>
        </p:nvSpPr>
        <p:spPr>
          <a:xfrm>
            <a:off x="885202" y="884641"/>
            <a:ext cx="11841447" cy="169277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400" b="0" i="0" u="none" strike="noStrike" kern="1200" cap="none" spc="0" normalizeH="0" baseline="0" noProof="0">
                <a:ln w="381000">
                  <a:solidFill>
                    <a:prstClr val="white"/>
                  </a:solidFill>
                </a:ln>
                <a:solidFill>
                  <a:srgbClr val="FF7C80"/>
                </a:solidFill>
                <a:effectLst/>
                <a:uLnTx/>
                <a:uFillTx/>
                <a:latin typeface="UTM Flamenco" panose="02040603050506020204" pitchFamily="18" charset="0"/>
                <a:ea typeface="+mn-ea"/>
                <a:cs typeface="+mn-cs"/>
              </a:rPr>
              <a:t>CHIA SẺ TRƯỚC LỚP</a:t>
            </a:r>
          </a:p>
        </p:txBody>
      </p:sp>
      <p:sp>
        <p:nvSpPr>
          <p:cNvPr id="8" name="Title 1">
            <a:extLst>
              <a:ext uri="{FF2B5EF4-FFF2-40B4-BE49-F238E27FC236}">
                <a16:creationId xmlns:a16="http://schemas.microsoft.com/office/drawing/2014/main" id="{0D6B6A75-F9B5-1F29-3465-B0EDDE8266AA}"/>
              </a:ext>
            </a:extLst>
          </p:cNvPr>
          <p:cNvSpPr>
            <a:spLocks noGrp="1"/>
          </p:cNvSpPr>
          <p:nvPr>
            <p:ph type="title"/>
          </p:nvPr>
        </p:nvSpPr>
        <p:spPr>
          <a:xfrm>
            <a:off x="885202" y="250029"/>
            <a:ext cx="11032993" cy="2961993"/>
          </a:xfrm>
        </p:spPr>
        <p:txBody>
          <a:bodyPr>
            <a:normAutofit fontScale="90000"/>
          </a:bodyPr>
          <a:lstStyle/>
          <a:p>
            <a:r>
              <a:rPr lang="en-US" sz="11500">
                <a:solidFill>
                  <a:srgbClr val="FF5050"/>
                </a:solidFill>
                <a:latin typeface="UTM Flamenco" panose="02040603050506020204" pitchFamily="18" charset="0"/>
                <a:ea typeface="LNTH-LuoLuoNotangYuanTi 1" pitchFamily="2" charset="-128"/>
                <a:cs typeface="LNTH-LuoLuoNotangYuanTi 1" pitchFamily="2" charset="-128"/>
              </a:rPr>
              <a:t>CHIA SẺ TRƯỚC LỚP</a:t>
            </a:r>
          </a:p>
        </p:txBody>
      </p:sp>
    </p:spTree>
    <p:extLst>
      <p:ext uri="{BB962C8B-B14F-4D97-AF65-F5344CB8AC3E}">
        <p14:creationId xmlns:p14="http://schemas.microsoft.com/office/powerpoint/2010/main" val="1580109031"/>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83AC4DB-82EA-4E27-DBC5-39E9F0CE887A}"/>
              </a:ext>
            </a:extLst>
          </p:cNvPr>
          <p:cNvGrpSpPr/>
          <p:nvPr/>
        </p:nvGrpSpPr>
        <p:grpSpPr>
          <a:xfrm>
            <a:off x="615154" y="87995"/>
            <a:ext cx="11200420" cy="945101"/>
            <a:chOff x="615154" y="87995"/>
            <a:chExt cx="11200420" cy="945101"/>
          </a:xfrm>
        </p:grpSpPr>
        <p:sp>
          <p:nvSpPr>
            <p:cNvPr id="2" name="TextBox 1">
              <a:extLst>
                <a:ext uri="{FF2B5EF4-FFF2-40B4-BE49-F238E27FC236}">
                  <a16:creationId xmlns:a16="http://schemas.microsoft.com/office/drawing/2014/main" id="{5056D3E2-58CD-FFC4-BFCC-2D413910DD5F}"/>
                </a:ext>
              </a:extLst>
            </p:cNvPr>
            <p:cNvSpPr txBox="1"/>
            <p:nvPr/>
          </p:nvSpPr>
          <p:spPr>
            <a:xfrm>
              <a:off x="615154" y="87995"/>
              <a:ext cx="11200420" cy="923330"/>
            </a:xfrm>
            <a:prstGeom prst="rect">
              <a:avLst/>
            </a:prstGeom>
            <a:noFill/>
          </p:spPr>
          <p:txBody>
            <a:bodyPr wrap="square" rtlCol="0">
              <a:spAutoFit/>
            </a:bodyPr>
            <a:lstStyle/>
            <a:p>
              <a:r>
                <a:rPr lang="en-US" sz="5400" b="1">
                  <a:ln w="254000">
                    <a:solidFill>
                      <a:schemeClr val="bg1"/>
                    </a:solidFill>
                  </a:ln>
                  <a:solidFill>
                    <a:srgbClr val="002060"/>
                  </a:solidFill>
                  <a:latin typeface="#9Slide07 SVNBeachwood Sans" pitchFamily="2" charset="0"/>
                </a:rPr>
                <a:t> CÁC BƯỚC GIEO HẠT HOA HƯỚNG DƯƠNGTRONG CHẬU</a:t>
              </a:r>
            </a:p>
          </p:txBody>
        </p:sp>
        <p:sp>
          <p:nvSpPr>
            <p:cNvPr id="4" name="TextBox 3">
              <a:extLst>
                <a:ext uri="{FF2B5EF4-FFF2-40B4-BE49-F238E27FC236}">
                  <a16:creationId xmlns:a16="http://schemas.microsoft.com/office/drawing/2014/main" id="{F45EDBAF-4B39-CF47-5E90-804FC181785F}"/>
                </a:ext>
              </a:extLst>
            </p:cNvPr>
            <p:cNvSpPr txBox="1"/>
            <p:nvPr/>
          </p:nvSpPr>
          <p:spPr>
            <a:xfrm>
              <a:off x="615154" y="109766"/>
              <a:ext cx="11200420" cy="923330"/>
            </a:xfrm>
            <a:prstGeom prst="rect">
              <a:avLst/>
            </a:prstGeom>
            <a:noFill/>
          </p:spPr>
          <p:txBody>
            <a:bodyPr wrap="square" rtlCol="0">
              <a:spAutoFit/>
            </a:bodyPr>
            <a:lstStyle/>
            <a:p>
              <a:r>
                <a:rPr lang="en-US" sz="5400" b="1">
                  <a:solidFill>
                    <a:srgbClr val="002060"/>
                  </a:solidFill>
                  <a:latin typeface="#9Slide07 SVNBeachwood Sans" pitchFamily="2" charset="0"/>
                </a:rPr>
                <a:t> CÁC BƯỚC GIEO HẠT HOA HƯỚNG DƯƠNGTRONG CHẬU</a:t>
              </a:r>
            </a:p>
          </p:txBody>
        </p:sp>
      </p:grpSp>
      <p:graphicFrame>
        <p:nvGraphicFramePr>
          <p:cNvPr id="5" name="Table 5">
            <a:extLst>
              <a:ext uri="{FF2B5EF4-FFF2-40B4-BE49-F238E27FC236}">
                <a16:creationId xmlns:a16="http://schemas.microsoft.com/office/drawing/2014/main" id="{140C635F-8524-1CD6-3CAE-70D70D2A1E5F}"/>
              </a:ext>
            </a:extLst>
          </p:cNvPr>
          <p:cNvGraphicFramePr>
            <a:graphicFrameLocks noGrp="1"/>
          </p:cNvGraphicFramePr>
          <p:nvPr>
            <p:extLst>
              <p:ext uri="{D42A27DB-BD31-4B8C-83A1-F6EECF244321}">
                <p14:modId xmlns:p14="http://schemas.microsoft.com/office/powerpoint/2010/main" val="3719429431"/>
              </p:ext>
            </p:extLst>
          </p:nvPr>
        </p:nvGraphicFramePr>
        <p:xfrm>
          <a:off x="615154" y="1263234"/>
          <a:ext cx="10961691" cy="5334012"/>
        </p:xfrm>
        <a:graphic>
          <a:graphicData uri="http://schemas.openxmlformats.org/drawingml/2006/table">
            <a:tbl>
              <a:tblPr firstRow="1" bandRow="1">
                <a:tableStyleId>{5C22544A-7EE6-4342-B048-85BDC9FD1C3A}</a:tableStyleId>
              </a:tblPr>
              <a:tblGrid>
                <a:gridCol w="733404">
                  <a:extLst>
                    <a:ext uri="{9D8B030D-6E8A-4147-A177-3AD203B41FA5}">
                      <a16:colId xmlns:a16="http://schemas.microsoft.com/office/drawing/2014/main" val="3440872411"/>
                    </a:ext>
                  </a:extLst>
                </a:gridCol>
                <a:gridCol w="7648107">
                  <a:extLst>
                    <a:ext uri="{9D8B030D-6E8A-4147-A177-3AD203B41FA5}">
                      <a16:colId xmlns:a16="http://schemas.microsoft.com/office/drawing/2014/main" val="3476231653"/>
                    </a:ext>
                  </a:extLst>
                </a:gridCol>
                <a:gridCol w="2580180">
                  <a:extLst>
                    <a:ext uri="{9D8B030D-6E8A-4147-A177-3AD203B41FA5}">
                      <a16:colId xmlns:a16="http://schemas.microsoft.com/office/drawing/2014/main" val="1956144553"/>
                    </a:ext>
                  </a:extLst>
                </a:gridCol>
              </a:tblGrid>
              <a:tr h="422201">
                <a:tc>
                  <a:txBody>
                    <a:bodyPr/>
                    <a:lstStyle/>
                    <a:p>
                      <a:pPr algn="ctr"/>
                      <a:r>
                        <a:rPr lang="en-US" sz="2800">
                          <a:solidFill>
                            <a:srgbClr val="0070C0"/>
                          </a:solidFill>
                        </a:rPr>
                        <a:t>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2800">
                          <a:solidFill>
                            <a:srgbClr val="0070C0"/>
                          </a:solidFill>
                        </a:rPr>
                        <a:t>Mô tả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2800">
                          <a:solidFill>
                            <a:srgbClr val="0070C0"/>
                          </a:solidFill>
                        </a:rPr>
                        <a:t>Hình minh họa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171177672"/>
                  </a:ext>
                </a:extLst>
              </a:tr>
              <a:tr h="786996">
                <a:tc>
                  <a:txBody>
                    <a:bodyPr/>
                    <a:lstStyle/>
                    <a:p>
                      <a:pPr algn="ctr"/>
                      <a:r>
                        <a:rPr lang="en-US" sz="28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r>
                        <a:rPr lang="en-US" sz="2800" b="1"/>
                        <a:t>Bước 1. Chuẩn bị vật liệu, vật dụng và dụng cụ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endParaRPr lang="en-US" sz="2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037255403"/>
                  </a:ext>
                </a:extLst>
              </a:tr>
              <a:tr h="1712376">
                <a:tc>
                  <a:txBody>
                    <a:bodyPr/>
                    <a:lstStyle/>
                    <a:p>
                      <a:pPr algn="ctr"/>
                      <a:r>
                        <a:rPr lang="en-US" sz="28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just">
                        <a:lnSpc>
                          <a:spcPct val="120000"/>
                        </a:lnSpc>
                      </a:pPr>
                      <a:r>
                        <a:rPr lang="en-US" sz="2800" b="1"/>
                        <a:t>Bước 2. Cho giá thể vào chậu:</a:t>
                      </a:r>
                    </a:p>
                    <a:p>
                      <a:pPr algn="just">
                        <a:lnSpc>
                          <a:spcPct val="120000"/>
                        </a:lnSpc>
                      </a:pPr>
                      <a:r>
                        <a:rPr lang="en-US" sz="2800"/>
                        <a:t>Cho giá thể vào chậu sao cho thấp hơn miệng chậu khoảng 2cm – 5cm.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ctr"/>
                      <a:endParaRPr lang="en-US" sz="2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1824792646"/>
                  </a:ext>
                </a:extLst>
              </a:tr>
              <a:tr h="206364">
                <a:tc>
                  <a:txBody>
                    <a:bodyPr/>
                    <a:lstStyle/>
                    <a:p>
                      <a:pPr algn="ctr"/>
                      <a:r>
                        <a:rPr lang="en-US" sz="280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just"/>
                      <a:r>
                        <a:rPr lang="en-US" sz="2800" b="1"/>
                        <a:t>Bước 3. Gieo hạt vào chậu: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endParaRPr lang="en-US" sz="2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529620748"/>
                  </a:ext>
                </a:extLst>
              </a:tr>
              <a:tr h="1489403">
                <a:tc>
                  <a:txBody>
                    <a:bodyPr/>
                    <a:lstStyle/>
                    <a:p>
                      <a:pPr algn="ctr"/>
                      <a:r>
                        <a:rPr lang="en-US" sz="2800"/>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just">
                        <a:lnSpc>
                          <a:spcPct val="120000"/>
                        </a:lnSpc>
                      </a:pPr>
                      <a:r>
                        <a:rPr lang="en-US" sz="2800" b="1"/>
                        <a:t>Tạo lỗ trên bề mặt giá thể:</a:t>
                      </a:r>
                    </a:p>
                    <a:p>
                      <a:pPr algn="just">
                        <a:lnSpc>
                          <a:spcPct val="120000"/>
                        </a:lnSpc>
                      </a:pPr>
                      <a:r>
                        <a:rPr lang="en-US" sz="2800"/>
                        <a:t>Dùng chĩa ba tạo 10 lỗ cách đều nhau trên bề mặt giá thể.</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endParaRPr lang="en-US" sz="2800"/>
                    </a:p>
                    <a:p>
                      <a:pPr algn="ctr"/>
                      <a:endParaRPr lang="en-US" sz="2800"/>
                    </a:p>
                    <a:p>
                      <a:pPr algn="ctr"/>
                      <a:endParaRPr lang="en-US" sz="2800"/>
                    </a:p>
                    <a:p>
                      <a:pPr algn="ctr"/>
                      <a:endParaRPr lang="en-US" sz="2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400627520"/>
                  </a:ext>
                </a:extLst>
              </a:tr>
            </a:tbl>
          </a:graphicData>
        </a:graphic>
      </p:graphicFrame>
      <p:pic>
        <p:nvPicPr>
          <p:cNvPr id="9" name="Picture 8">
            <a:extLst>
              <a:ext uri="{FF2B5EF4-FFF2-40B4-BE49-F238E27FC236}">
                <a16:creationId xmlns:a16="http://schemas.microsoft.com/office/drawing/2014/main" id="{C017D28B-F41E-CBFA-2C87-1640C880EDD4}"/>
              </a:ext>
            </a:extLst>
          </p:cNvPr>
          <p:cNvPicPr>
            <a:picLocks noChangeAspect="1"/>
          </p:cNvPicPr>
          <p:nvPr/>
        </p:nvPicPr>
        <p:blipFill>
          <a:blip r:embed="rId3"/>
          <a:stretch>
            <a:fillRect/>
          </a:stretch>
        </p:blipFill>
        <p:spPr>
          <a:xfrm>
            <a:off x="9462391" y="2646840"/>
            <a:ext cx="1705213" cy="1505160"/>
          </a:xfrm>
          <a:prstGeom prst="rect">
            <a:avLst/>
          </a:prstGeom>
        </p:spPr>
      </p:pic>
      <p:pic>
        <p:nvPicPr>
          <p:cNvPr id="11" name="Picture 10">
            <a:extLst>
              <a:ext uri="{FF2B5EF4-FFF2-40B4-BE49-F238E27FC236}">
                <a16:creationId xmlns:a16="http://schemas.microsoft.com/office/drawing/2014/main" id="{96A7DB37-450F-2F97-2BE9-2CCF4824AEAC}"/>
              </a:ext>
            </a:extLst>
          </p:cNvPr>
          <p:cNvPicPr>
            <a:picLocks noChangeAspect="1"/>
          </p:cNvPicPr>
          <p:nvPr/>
        </p:nvPicPr>
        <p:blipFill>
          <a:blip r:embed="rId4"/>
          <a:stretch>
            <a:fillRect/>
          </a:stretch>
        </p:blipFill>
        <p:spPr>
          <a:xfrm>
            <a:off x="9462391" y="4842180"/>
            <a:ext cx="1676634" cy="1581371"/>
          </a:xfrm>
          <a:prstGeom prst="rect">
            <a:avLst/>
          </a:prstGeom>
        </p:spPr>
      </p:pic>
    </p:spTree>
    <p:extLst>
      <p:ext uri="{BB962C8B-B14F-4D97-AF65-F5344CB8AC3E}">
        <p14:creationId xmlns:p14="http://schemas.microsoft.com/office/powerpoint/2010/main" val="7589167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140C635F-8524-1CD6-3CAE-70D70D2A1E5F}"/>
              </a:ext>
            </a:extLst>
          </p:cNvPr>
          <p:cNvGraphicFramePr>
            <a:graphicFrameLocks noGrp="1"/>
          </p:cNvGraphicFramePr>
          <p:nvPr>
            <p:extLst>
              <p:ext uri="{D42A27DB-BD31-4B8C-83A1-F6EECF244321}">
                <p14:modId xmlns:p14="http://schemas.microsoft.com/office/powerpoint/2010/main" val="3455677645"/>
              </p:ext>
            </p:extLst>
          </p:nvPr>
        </p:nvGraphicFramePr>
        <p:xfrm>
          <a:off x="615155" y="835114"/>
          <a:ext cx="10961691" cy="5913120"/>
        </p:xfrm>
        <a:graphic>
          <a:graphicData uri="http://schemas.openxmlformats.org/drawingml/2006/table">
            <a:tbl>
              <a:tblPr firstRow="1" bandRow="1">
                <a:tableStyleId>{5C22544A-7EE6-4342-B048-85BDC9FD1C3A}</a:tableStyleId>
              </a:tblPr>
              <a:tblGrid>
                <a:gridCol w="733404">
                  <a:extLst>
                    <a:ext uri="{9D8B030D-6E8A-4147-A177-3AD203B41FA5}">
                      <a16:colId xmlns:a16="http://schemas.microsoft.com/office/drawing/2014/main" val="3440872411"/>
                    </a:ext>
                  </a:extLst>
                </a:gridCol>
                <a:gridCol w="7648107">
                  <a:extLst>
                    <a:ext uri="{9D8B030D-6E8A-4147-A177-3AD203B41FA5}">
                      <a16:colId xmlns:a16="http://schemas.microsoft.com/office/drawing/2014/main" val="3476231653"/>
                    </a:ext>
                  </a:extLst>
                </a:gridCol>
                <a:gridCol w="2580180">
                  <a:extLst>
                    <a:ext uri="{9D8B030D-6E8A-4147-A177-3AD203B41FA5}">
                      <a16:colId xmlns:a16="http://schemas.microsoft.com/office/drawing/2014/main" val="1956144553"/>
                    </a:ext>
                  </a:extLst>
                </a:gridCol>
              </a:tblGrid>
              <a:tr h="422201">
                <a:tc>
                  <a:txBody>
                    <a:bodyPr/>
                    <a:lstStyle/>
                    <a:p>
                      <a:pPr algn="ctr"/>
                      <a:r>
                        <a:rPr lang="en-US" sz="2800">
                          <a:solidFill>
                            <a:srgbClr val="0070C0"/>
                          </a:solidFill>
                        </a:rPr>
                        <a:t>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2800">
                          <a:solidFill>
                            <a:srgbClr val="0070C0"/>
                          </a:solidFill>
                        </a:rPr>
                        <a:t>Mô tả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2800">
                          <a:solidFill>
                            <a:srgbClr val="0070C0"/>
                          </a:solidFill>
                        </a:rPr>
                        <a:t>Hình minh họa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171177672"/>
                  </a:ext>
                </a:extLst>
              </a:tr>
              <a:tr h="786996">
                <a:tc>
                  <a:txBody>
                    <a:bodyPr/>
                    <a:lstStyle/>
                    <a:p>
                      <a:pPr algn="ctr"/>
                      <a:r>
                        <a:rPr lang="en-US" sz="2800"/>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just">
                        <a:lnSpc>
                          <a:spcPct val="120000"/>
                        </a:lnSpc>
                      </a:pPr>
                      <a:r>
                        <a:rPr lang="en-US" sz="2800" b="1"/>
                        <a:t>Cho hạt giống vào lỗ đã tạo:</a:t>
                      </a:r>
                    </a:p>
                    <a:p>
                      <a:pPr algn="just">
                        <a:lnSpc>
                          <a:spcPct val="120000"/>
                        </a:lnSpc>
                      </a:pPr>
                      <a:r>
                        <a:rPr lang="en-US" sz="2800" b="0"/>
                        <a:t>Cho 10 hạt giống vào các lỗ đã tạo.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just"/>
                      <a:endParaRPr lang="en-US" sz="2800"/>
                    </a:p>
                    <a:p>
                      <a:pPr algn="just"/>
                      <a:endParaRPr lang="en-US" sz="2800"/>
                    </a:p>
                    <a:p>
                      <a:pPr algn="just"/>
                      <a:endParaRPr lang="en-US" sz="2800"/>
                    </a:p>
                    <a:p>
                      <a:pPr algn="just"/>
                      <a:endParaRPr lang="en-US" sz="2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3037255403"/>
                  </a:ext>
                </a:extLst>
              </a:tr>
              <a:tr h="1712376">
                <a:tc>
                  <a:txBody>
                    <a:bodyPr/>
                    <a:lstStyle/>
                    <a:p>
                      <a:pPr algn="ctr"/>
                      <a:r>
                        <a:rPr lang="en-US" sz="2800"/>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just">
                        <a:lnSpc>
                          <a:spcPct val="120000"/>
                        </a:lnSpc>
                      </a:pPr>
                      <a:r>
                        <a:rPr lang="en-US" sz="2800" b="1"/>
                        <a:t>Phủ lên hạt một lớp giá thể mỏng:</a:t>
                      </a:r>
                    </a:p>
                    <a:p>
                      <a:pPr algn="just">
                        <a:lnSpc>
                          <a:spcPct val="120000"/>
                        </a:lnSpc>
                      </a:pPr>
                      <a:r>
                        <a:rPr lang="en-US" sz="2800"/>
                        <a:t>Dùng xẻng nhỏ xúc giá thể phủ lên hạt giống một lớp mỏng.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endParaRPr lang="en-US" sz="2800"/>
                    </a:p>
                    <a:p>
                      <a:pPr algn="ctr"/>
                      <a:endParaRPr lang="en-US" sz="2800"/>
                    </a:p>
                    <a:p>
                      <a:pPr algn="ctr"/>
                      <a:endParaRPr lang="en-US" sz="2800"/>
                    </a:p>
                    <a:p>
                      <a:pPr algn="ctr"/>
                      <a:endParaRPr lang="en-US" sz="2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824792646"/>
                  </a:ext>
                </a:extLst>
              </a:tr>
              <a:tr h="206364">
                <a:tc>
                  <a:txBody>
                    <a:bodyPr/>
                    <a:lstStyle/>
                    <a:p>
                      <a:pPr algn="ctr"/>
                      <a:r>
                        <a:rPr lang="en-US" sz="280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just">
                        <a:lnSpc>
                          <a:spcPct val="120000"/>
                        </a:lnSpc>
                      </a:pPr>
                      <a:r>
                        <a:rPr lang="en-US" sz="2800" b="1"/>
                        <a:t>Bước 4. Tưới nước:</a:t>
                      </a:r>
                    </a:p>
                    <a:p>
                      <a:pPr algn="just">
                        <a:lnSpc>
                          <a:spcPct val="120000"/>
                        </a:lnSpc>
                      </a:pPr>
                      <a:r>
                        <a:rPr lang="en-US" sz="2800" b="0"/>
                        <a:t>Dùng bình tưới cây tưới nước đủ ẩm lên giá thể trong chậu.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en-US" sz="2800"/>
                    </a:p>
                    <a:p>
                      <a:pPr algn="ctr"/>
                      <a:endParaRPr lang="en-US" sz="2800"/>
                    </a:p>
                    <a:p>
                      <a:pPr algn="ctr"/>
                      <a:endParaRPr lang="en-US" sz="2800"/>
                    </a:p>
                    <a:p>
                      <a:pPr algn="ctr"/>
                      <a:endParaRPr lang="en-US" sz="2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6FF99"/>
                    </a:solidFill>
                  </a:tcPr>
                </a:tc>
                <a:extLst>
                  <a:ext uri="{0D108BD9-81ED-4DB2-BD59-A6C34878D82A}">
                    <a16:rowId xmlns:a16="http://schemas.microsoft.com/office/drawing/2014/main" val="529620748"/>
                  </a:ext>
                </a:extLst>
              </a:tr>
            </a:tbl>
          </a:graphicData>
        </a:graphic>
      </p:graphicFrame>
      <p:pic>
        <p:nvPicPr>
          <p:cNvPr id="7" name="Picture 6">
            <a:extLst>
              <a:ext uri="{FF2B5EF4-FFF2-40B4-BE49-F238E27FC236}">
                <a16:creationId xmlns:a16="http://schemas.microsoft.com/office/drawing/2014/main" id="{C2FE9324-038A-29D0-7A2C-7D7B900C56BE}"/>
              </a:ext>
            </a:extLst>
          </p:cNvPr>
          <p:cNvPicPr>
            <a:picLocks noChangeAspect="1"/>
          </p:cNvPicPr>
          <p:nvPr/>
        </p:nvPicPr>
        <p:blipFill>
          <a:blip r:embed="rId3"/>
          <a:stretch>
            <a:fillRect/>
          </a:stretch>
        </p:blipFill>
        <p:spPr>
          <a:xfrm>
            <a:off x="9421742" y="1439647"/>
            <a:ext cx="1820881" cy="1686161"/>
          </a:xfrm>
          <a:prstGeom prst="rect">
            <a:avLst/>
          </a:prstGeom>
        </p:spPr>
      </p:pic>
      <p:pic>
        <p:nvPicPr>
          <p:cNvPr id="10" name="Picture 9">
            <a:extLst>
              <a:ext uri="{FF2B5EF4-FFF2-40B4-BE49-F238E27FC236}">
                <a16:creationId xmlns:a16="http://schemas.microsoft.com/office/drawing/2014/main" id="{C3647CD1-3E04-D0F2-3428-DE99AB3A252E}"/>
              </a:ext>
            </a:extLst>
          </p:cNvPr>
          <p:cNvPicPr>
            <a:picLocks noChangeAspect="1"/>
          </p:cNvPicPr>
          <p:nvPr/>
        </p:nvPicPr>
        <p:blipFill>
          <a:blip r:embed="rId4"/>
          <a:stretch>
            <a:fillRect/>
          </a:stretch>
        </p:blipFill>
        <p:spPr>
          <a:xfrm>
            <a:off x="9421742" y="3355946"/>
            <a:ext cx="1820881" cy="1577538"/>
          </a:xfrm>
          <a:prstGeom prst="rect">
            <a:avLst/>
          </a:prstGeom>
        </p:spPr>
      </p:pic>
      <p:pic>
        <p:nvPicPr>
          <p:cNvPr id="13" name="Picture 12">
            <a:extLst>
              <a:ext uri="{FF2B5EF4-FFF2-40B4-BE49-F238E27FC236}">
                <a16:creationId xmlns:a16="http://schemas.microsoft.com/office/drawing/2014/main" id="{496875D8-04AA-FE4B-0EE2-45D95FB40916}"/>
              </a:ext>
            </a:extLst>
          </p:cNvPr>
          <p:cNvPicPr>
            <a:picLocks noChangeAspect="1"/>
          </p:cNvPicPr>
          <p:nvPr/>
        </p:nvPicPr>
        <p:blipFill>
          <a:blip r:embed="rId5"/>
          <a:stretch>
            <a:fillRect/>
          </a:stretch>
        </p:blipFill>
        <p:spPr>
          <a:xfrm>
            <a:off x="9421741" y="4994989"/>
            <a:ext cx="1820881" cy="1691740"/>
          </a:xfrm>
          <a:prstGeom prst="rect">
            <a:avLst/>
          </a:prstGeom>
        </p:spPr>
      </p:pic>
      <p:grpSp>
        <p:nvGrpSpPr>
          <p:cNvPr id="14" name="Group 13">
            <a:extLst>
              <a:ext uri="{FF2B5EF4-FFF2-40B4-BE49-F238E27FC236}">
                <a16:creationId xmlns:a16="http://schemas.microsoft.com/office/drawing/2014/main" id="{F740F0BA-C106-E255-D3BF-4DC516781873}"/>
              </a:ext>
            </a:extLst>
          </p:cNvPr>
          <p:cNvGrpSpPr/>
          <p:nvPr/>
        </p:nvGrpSpPr>
        <p:grpSpPr>
          <a:xfrm>
            <a:off x="615154" y="-141643"/>
            <a:ext cx="11200420" cy="945101"/>
            <a:chOff x="615154" y="87995"/>
            <a:chExt cx="11200420" cy="945101"/>
          </a:xfrm>
        </p:grpSpPr>
        <p:sp>
          <p:nvSpPr>
            <p:cNvPr id="15" name="TextBox 14">
              <a:extLst>
                <a:ext uri="{FF2B5EF4-FFF2-40B4-BE49-F238E27FC236}">
                  <a16:creationId xmlns:a16="http://schemas.microsoft.com/office/drawing/2014/main" id="{0F6E2CBB-73F1-6FB7-3608-AD557754BD9E}"/>
                </a:ext>
              </a:extLst>
            </p:cNvPr>
            <p:cNvSpPr txBox="1"/>
            <p:nvPr/>
          </p:nvSpPr>
          <p:spPr>
            <a:xfrm>
              <a:off x="615154" y="87995"/>
              <a:ext cx="11200420" cy="923330"/>
            </a:xfrm>
            <a:prstGeom prst="rect">
              <a:avLst/>
            </a:prstGeom>
            <a:noFill/>
          </p:spPr>
          <p:txBody>
            <a:bodyPr wrap="square" rtlCol="0">
              <a:spAutoFit/>
            </a:bodyPr>
            <a:lstStyle/>
            <a:p>
              <a:r>
                <a:rPr lang="en-US" sz="5400" b="1">
                  <a:ln w="254000">
                    <a:solidFill>
                      <a:schemeClr val="bg1"/>
                    </a:solidFill>
                  </a:ln>
                  <a:solidFill>
                    <a:srgbClr val="002060"/>
                  </a:solidFill>
                  <a:latin typeface="#9Slide07 SVNBeachwood Sans" pitchFamily="2" charset="0"/>
                </a:rPr>
                <a:t> CÁC BƯỚC GIEO HẠT HOA HƯỚNG DƯƠNGTRONG CHẬU</a:t>
              </a:r>
            </a:p>
          </p:txBody>
        </p:sp>
        <p:sp>
          <p:nvSpPr>
            <p:cNvPr id="16" name="TextBox 15">
              <a:extLst>
                <a:ext uri="{FF2B5EF4-FFF2-40B4-BE49-F238E27FC236}">
                  <a16:creationId xmlns:a16="http://schemas.microsoft.com/office/drawing/2014/main" id="{6C9F023B-FFD9-63E8-6108-64451883DF30}"/>
                </a:ext>
              </a:extLst>
            </p:cNvPr>
            <p:cNvSpPr txBox="1"/>
            <p:nvPr/>
          </p:nvSpPr>
          <p:spPr>
            <a:xfrm>
              <a:off x="615154" y="109766"/>
              <a:ext cx="11200420" cy="923330"/>
            </a:xfrm>
            <a:prstGeom prst="rect">
              <a:avLst/>
            </a:prstGeom>
            <a:noFill/>
          </p:spPr>
          <p:txBody>
            <a:bodyPr wrap="square" rtlCol="0">
              <a:spAutoFit/>
            </a:bodyPr>
            <a:lstStyle/>
            <a:p>
              <a:r>
                <a:rPr lang="en-US" sz="5400" b="1">
                  <a:solidFill>
                    <a:srgbClr val="002060"/>
                  </a:solidFill>
                  <a:latin typeface="#9Slide07 SVNBeachwood Sans" pitchFamily="2" charset="0"/>
                </a:rPr>
                <a:t> CÁC BƯỚC GIEO HẠT HOA HƯỚNG DƯƠNGTRONG CHẬU</a:t>
              </a:r>
            </a:p>
          </p:txBody>
        </p:sp>
      </p:grpSp>
    </p:spTree>
    <p:extLst>
      <p:ext uri="{BB962C8B-B14F-4D97-AF65-F5344CB8AC3E}">
        <p14:creationId xmlns:p14="http://schemas.microsoft.com/office/powerpoint/2010/main" val="128096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EB70110-D1AF-81F0-AAF7-CF75EC389CC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34" b="92069" l="9752" r="89894">
                        <a14:foregroundMark x1="41312" y1="4828" x2="47163" y2="15517"/>
                        <a14:foregroundMark x1="56560" y1="1264" x2="56560" y2="1954"/>
                        <a14:foregroundMark x1="33865" y1="91379" x2="46277" y2="91149"/>
                        <a14:foregroundMark x1="46277" y1="91149" x2="57801" y2="91264"/>
                        <a14:foregroundMark x1="57801" y1="91264" x2="57801" y2="91379"/>
                        <a14:foregroundMark x1="46454" y1="92069" x2="56560" y2="92069"/>
                      </a14:backgroundRemoval>
                    </a14:imgEffect>
                  </a14:imgLayer>
                </a14:imgProps>
              </a:ext>
              <a:ext uri="{28A0092B-C50C-407E-A947-70E740481C1C}">
                <a14:useLocalDpi xmlns:a14="http://schemas.microsoft.com/office/drawing/2010/main" val="0"/>
              </a:ext>
            </a:extLst>
          </a:blip>
          <a:srcRect/>
          <a:stretch>
            <a:fillRect/>
          </a:stretch>
        </p:blipFill>
        <p:spPr bwMode="auto">
          <a:xfrm>
            <a:off x="3392228" y="3775450"/>
            <a:ext cx="1269713" cy="19582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55456AC-C926-B2D1-2BB2-7C3C28DCCD9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34" b="92069" l="9752" r="89894">
                        <a14:foregroundMark x1="41312" y1="4828" x2="47163" y2="15517"/>
                        <a14:foregroundMark x1="56560" y1="1264" x2="56560" y2="1954"/>
                        <a14:foregroundMark x1="33865" y1="91379" x2="46277" y2="91149"/>
                        <a14:foregroundMark x1="46277" y1="91149" x2="57801" y2="91264"/>
                        <a14:foregroundMark x1="57801" y1="91264" x2="57801" y2="91379"/>
                        <a14:foregroundMark x1="46454" y1="92069" x2="56560" y2="92069"/>
                      </a14:backgroundRemoval>
                    </a14:imgEffect>
                  </a14:imgLayer>
                </a14:imgProps>
              </a:ext>
              <a:ext uri="{28A0092B-C50C-407E-A947-70E740481C1C}">
                <a14:useLocalDpi xmlns:a14="http://schemas.microsoft.com/office/drawing/2010/main" val="0"/>
              </a:ext>
            </a:extLst>
          </a:blip>
          <a:srcRect t="56636"/>
          <a:stretch/>
        </p:blipFill>
        <p:spPr bwMode="auto">
          <a:xfrm>
            <a:off x="4517632" y="4884549"/>
            <a:ext cx="1269713" cy="84918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11D34E75-7EE7-A436-3277-4FD9A54D212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backgroundMark x1="28014" y1="79146" x2="34574" y2="86700"/>
                        <a14:backgroundMark x1="74113" y1="81281" x2="52837" y2="88506"/>
                        <a14:backgroundMark x1="52837" y1="88506" x2="52837" y2="88506"/>
                        <a14:backgroundMark x1="63121" y1="83415" x2="63121" y2="83415"/>
                        <a14:backgroundMark x1="63121" y1="82430" x2="60284" y2="81609"/>
                        <a14:backgroundMark x1="61702" y1="82430" x2="34574" y2="83744"/>
                      </a14:backgroundRemoval>
                    </a14:imgEffect>
                  </a14:imgLayer>
                </a14:imgProps>
              </a:ext>
              <a:ext uri="{28A0092B-C50C-407E-A947-70E740481C1C}">
                <a14:useLocalDpi xmlns:a14="http://schemas.microsoft.com/office/drawing/2010/main" val="0"/>
              </a:ext>
            </a:extLst>
          </a:blip>
          <a:srcRect/>
          <a:stretch>
            <a:fillRect/>
          </a:stretch>
        </p:blipFill>
        <p:spPr bwMode="auto">
          <a:xfrm>
            <a:off x="-600683" y="4021326"/>
            <a:ext cx="2780471" cy="300231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37AD7961-E219-45DD-7D65-4A71FAF159E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795" b="89522" l="3908" r="96270">
                        <a14:foregroundMark x1="52398" y1="12984" x2="53819" y2="30068"/>
                        <a14:foregroundMark x1="12789" y1="16401" x2="14210" y2="58314"/>
                        <a14:foregroundMark x1="4085" y1="40091" x2="9059" y2="62642"/>
                        <a14:foregroundMark x1="86146" y1="14579" x2="85613" y2="44191"/>
                        <a14:foregroundMark x1="91119" y1="40774" x2="89698" y2="56036"/>
                        <a14:foregroundMark x1="91652" y1="45330" x2="96270" y2="33030"/>
                      </a14:backgroundRemoval>
                    </a14:imgEffect>
                  </a14:imgLayer>
                </a14:imgProps>
              </a:ext>
              <a:ext uri="{28A0092B-C50C-407E-A947-70E740481C1C}">
                <a14:useLocalDpi xmlns:a14="http://schemas.microsoft.com/office/drawing/2010/main" val="0"/>
              </a:ext>
            </a:extLst>
          </a:blip>
          <a:srcRect/>
          <a:stretch>
            <a:fillRect/>
          </a:stretch>
        </p:blipFill>
        <p:spPr bwMode="auto">
          <a:xfrm>
            <a:off x="1763463" y="4606925"/>
            <a:ext cx="2756388" cy="214929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A7C281DB-430D-1C24-6FBF-63EF56BA1173}"/>
              </a:ext>
            </a:extLst>
          </p:cNvPr>
          <p:cNvGrpSpPr/>
          <p:nvPr/>
        </p:nvGrpSpPr>
        <p:grpSpPr>
          <a:xfrm>
            <a:off x="-452740" y="20285"/>
            <a:ext cx="13097480" cy="3200615"/>
            <a:chOff x="-452740" y="190126"/>
            <a:chExt cx="13097480" cy="3200615"/>
          </a:xfrm>
        </p:grpSpPr>
        <p:grpSp>
          <p:nvGrpSpPr>
            <p:cNvPr id="7" name="Nhóm 5">
              <a:extLst>
                <a:ext uri="{FF2B5EF4-FFF2-40B4-BE49-F238E27FC236}">
                  <a16:creationId xmlns:a16="http://schemas.microsoft.com/office/drawing/2014/main" id="{314D01A1-0087-BD95-5637-416D3AEE696E}"/>
                </a:ext>
              </a:extLst>
            </p:cNvPr>
            <p:cNvGrpSpPr/>
            <p:nvPr/>
          </p:nvGrpSpPr>
          <p:grpSpPr>
            <a:xfrm rot="1063868">
              <a:off x="-452740" y="190126"/>
              <a:ext cx="13097480" cy="3200615"/>
              <a:chOff x="1855639" y="5309948"/>
              <a:chExt cx="6706990" cy="1509096"/>
            </a:xfrm>
          </p:grpSpPr>
          <p:sp>
            <p:nvSpPr>
              <p:cNvPr id="8" name="TextBox 12">
                <a:extLst>
                  <a:ext uri="{FF2B5EF4-FFF2-40B4-BE49-F238E27FC236}">
                    <a16:creationId xmlns:a16="http://schemas.microsoft.com/office/drawing/2014/main" id="{639621F3-2B21-004A-6F84-A5D0568C5BE0}"/>
                  </a:ext>
                </a:extLst>
              </p:cNvPr>
              <p:cNvSpPr txBox="1"/>
              <p:nvPr/>
            </p:nvSpPr>
            <p:spPr>
              <a:xfrm rot="20527286">
                <a:off x="1874204" y="5324336"/>
                <a:ext cx="6688425" cy="1494708"/>
              </a:xfrm>
              <a:prstGeom prst="rect">
                <a:avLst/>
              </a:prstGeom>
              <a:noFill/>
            </p:spPr>
            <p:txBody>
              <a:bodyPr wrap="square" rtlCol="0">
                <a:spAutoFit/>
              </a:bodyPr>
              <a:lstStyle/>
              <a:p>
                <a:pPr algn="ctr"/>
                <a:r>
                  <a:rPr lang="vi-VN" sz="20000">
                    <a:ln w="190500">
                      <a:solidFill>
                        <a:schemeClr val="bg1"/>
                      </a:solidFill>
                    </a:ln>
                    <a:latin typeface="UTM Edwardian" panose="02040603050506020204" pitchFamily="18" charset="0"/>
                    <a:ea typeface="LNTH-LuoLuoNotangYuanTi 1" pitchFamily="2" charset="-128"/>
                    <a:cs typeface="LNTH-LuoLuoNotangYuanTi 1" pitchFamily="2" charset="-128"/>
                  </a:rPr>
                  <a:t>Khởi động</a:t>
                </a:r>
                <a:endParaRPr lang="en-US" sz="20000" dirty="0">
                  <a:ln w="190500">
                    <a:solidFill>
                      <a:schemeClr val="bg1"/>
                    </a:solidFill>
                  </a:ln>
                  <a:latin typeface="UTM Edwardian" panose="02040603050506020204" pitchFamily="18" charset="0"/>
                  <a:ea typeface="LNTH-LuoLuoNotangYuanTi 1" pitchFamily="2" charset="-128"/>
                  <a:cs typeface="LNTH-LuoLuoNotangYuanTi 1" pitchFamily="2" charset="-128"/>
                </a:endParaRPr>
              </a:p>
            </p:txBody>
          </p:sp>
          <p:sp>
            <p:nvSpPr>
              <p:cNvPr id="9" name="TextBox 12">
                <a:extLst>
                  <a:ext uri="{FF2B5EF4-FFF2-40B4-BE49-F238E27FC236}">
                    <a16:creationId xmlns:a16="http://schemas.microsoft.com/office/drawing/2014/main" id="{F255B69B-22FB-D7E4-2879-C1210290D4A5}"/>
                  </a:ext>
                </a:extLst>
              </p:cNvPr>
              <p:cNvSpPr txBox="1"/>
              <p:nvPr/>
            </p:nvSpPr>
            <p:spPr>
              <a:xfrm rot="20527286">
                <a:off x="1855639" y="5309948"/>
                <a:ext cx="6688425" cy="1494708"/>
              </a:xfrm>
              <a:prstGeom prst="rect">
                <a:avLst/>
              </a:prstGeom>
              <a:noFill/>
            </p:spPr>
            <p:txBody>
              <a:bodyPr wrap="square" rtlCol="0">
                <a:spAutoFit/>
              </a:bodyPr>
              <a:lstStyle/>
              <a:p>
                <a:pPr algn="ctr"/>
                <a:r>
                  <a:rPr lang="vi-VN" sz="20000" dirty="0">
                    <a:ln w="0"/>
                    <a:solidFill>
                      <a:srgbClr val="C00000"/>
                    </a:solidFill>
                    <a:latin typeface="UTM Edwardian" panose="02040603050506020204" pitchFamily="18" charset="0"/>
                    <a:ea typeface="LNTH-LuoLuoNotangYuanTi 1" pitchFamily="2" charset="-128"/>
                    <a:cs typeface="LNTH-LuoLuoNotangYuanTi 1" pitchFamily="2" charset="-128"/>
                  </a:rPr>
                  <a:t>Khởi động</a:t>
                </a:r>
                <a:endParaRPr lang="en-US" sz="20000" dirty="0">
                  <a:ln w="0"/>
                  <a:solidFill>
                    <a:srgbClr val="C00000"/>
                  </a:solidFill>
                  <a:latin typeface="UTM Edwardian" panose="02040603050506020204" pitchFamily="18" charset="0"/>
                  <a:ea typeface="LNTH-LuoLuoNotangYuanTi 1" pitchFamily="2" charset="-128"/>
                  <a:cs typeface="LNTH-LuoLuoNotangYuanTi 1" pitchFamily="2" charset="-128"/>
                </a:endParaRPr>
              </a:p>
            </p:txBody>
          </p:sp>
        </p:grpSp>
        <p:sp>
          <p:nvSpPr>
            <p:cNvPr id="10" name="TextBox 12">
              <a:extLst>
                <a:ext uri="{FF2B5EF4-FFF2-40B4-BE49-F238E27FC236}">
                  <a16:creationId xmlns:a16="http://schemas.microsoft.com/office/drawing/2014/main" id="{6D8D994E-E496-5623-2ECC-04C6E5F84892}"/>
                </a:ext>
              </a:extLst>
            </p:cNvPr>
            <p:cNvSpPr txBox="1"/>
            <p:nvPr/>
          </p:nvSpPr>
          <p:spPr>
            <a:xfrm rot="21591154">
              <a:off x="-447233" y="205384"/>
              <a:ext cx="13061226" cy="3170100"/>
            </a:xfrm>
            <a:prstGeom prst="rect">
              <a:avLst/>
            </a:prstGeom>
            <a:noFill/>
          </p:spPr>
          <p:txBody>
            <a:bodyPr wrap="square" rtlCol="0">
              <a:spAutoFit/>
            </a:bodyPr>
            <a:lstStyle/>
            <a:p>
              <a:pPr algn="ctr"/>
              <a:r>
                <a:rPr lang="vi-VN" sz="20000" dirty="0">
                  <a:ln w="0"/>
                  <a:solidFill>
                    <a:srgbClr val="C00000"/>
                  </a:solidFill>
                  <a:latin typeface="UTM Edwardian" panose="02040603050506020204" pitchFamily="18" charset="0"/>
                  <a:ea typeface="LNTH-LuoLuoNotangYuanTi 1" pitchFamily="2" charset="-128"/>
                  <a:cs typeface="LNTH-LuoLuoNotangYuanTi 1" pitchFamily="2" charset="-128"/>
                </a:rPr>
                <a:t>Khởi động</a:t>
              </a:r>
              <a:endParaRPr lang="en-US" sz="20000" dirty="0">
                <a:ln w="0"/>
                <a:solidFill>
                  <a:srgbClr val="C00000"/>
                </a:solidFill>
                <a:latin typeface="UTM Edwardian" panose="02040603050506020204" pitchFamily="18" charset="0"/>
                <a:ea typeface="LNTH-LuoLuoNotangYuanTi 1" pitchFamily="2" charset="-128"/>
                <a:cs typeface="LNTH-LuoLuoNotangYuanTi 1" pitchFamily="2" charset="-128"/>
              </a:endParaRPr>
            </a:p>
          </p:txBody>
        </p:sp>
      </p:grpSp>
      <p:pic>
        <p:nvPicPr>
          <p:cNvPr id="14" name="Picture 13" descr="A child and child planting a plant&#10;&#10;Description automatically generated">
            <a:extLst>
              <a:ext uri="{FF2B5EF4-FFF2-40B4-BE49-F238E27FC236}">
                <a16:creationId xmlns:a16="http://schemas.microsoft.com/office/drawing/2014/main" id="{CF89FDB1-DBE0-EA0B-06BC-6CE0C6B351DD}"/>
              </a:ext>
            </a:extLst>
          </p:cNvPr>
          <p:cNvPicPr>
            <a:picLocks noChangeAspect="1"/>
          </p:cNvPicPr>
          <p:nvPr/>
        </p:nvPicPr>
        <p:blipFill rotWithShape="1">
          <a:blip r:embed="rId10">
            <a:extLst>
              <a:ext uri="{28A0092B-C50C-407E-A947-70E740481C1C}">
                <a14:useLocalDpi xmlns:a14="http://schemas.microsoft.com/office/drawing/2010/main" val="0"/>
              </a:ext>
            </a:extLst>
          </a:blip>
          <a:srcRect b="13839"/>
          <a:stretch/>
        </p:blipFill>
        <p:spPr>
          <a:xfrm>
            <a:off x="5787345" y="3466672"/>
            <a:ext cx="5361905" cy="3372585"/>
          </a:xfrm>
          <a:prstGeom prst="rect">
            <a:avLst/>
          </a:prstGeom>
        </p:spPr>
      </p:pic>
    </p:spTree>
    <p:extLst>
      <p:ext uri="{BB962C8B-B14F-4D97-AF65-F5344CB8AC3E}">
        <p14:creationId xmlns:p14="http://schemas.microsoft.com/office/powerpoint/2010/main" val="1858614319"/>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nodeType="with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5000" b="-25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9DD469-28B3-0FE6-2803-81DC2CDCBB73}"/>
              </a:ext>
            </a:extLst>
          </p:cNvPr>
          <p:cNvSpPr txBox="1"/>
          <p:nvPr/>
        </p:nvSpPr>
        <p:spPr>
          <a:xfrm>
            <a:off x="1260231" y="0"/>
            <a:ext cx="9671538" cy="3959225"/>
          </a:xfrm>
          <a:prstGeom prst="rect">
            <a:avLst/>
          </a:prstGeom>
          <a:noFill/>
        </p:spPr>
        <p:txBody>
          <a:bodyPr wrap="square" rtlCol="0">
            <a:spAutoFit/>
          </a:bodyPr>
          <a:lstStyle/>
          <a:p>
            <a:pPr algn="ctr">
              <a:lnSpc>
                <a:spcPct val="120000"/>
              </a:lnSpc>
            </a:pPr>
            <a:r>
              <a:rPr lang="en-US" sz="7200">
                <a:ln w="254000">
                  <a:solidFill>
                    <a:schemeClr val="bg1"/>
                  </a:solidFill>
                </a:ln>
                <a:solidFill>
                  <a:srgbClr val="FF0000"/>
                </a:solidFill>
                <a:latin typeface="UVN Banh Mi" pitchFamily="2" charset="0"/>
              </a:rPr>
              <a:t>THỰC</a:t>
            </a:r>
            <a:r>
              <a:rPr lang="en-US" sz="7200">
                <a:ln w="254000">
                  <a:solidFill>
                    <a:schemeClr val="bg1"/>
                  </a:solidFill>
                </a:ln>
                <a:latin typeface="UVN Banh Mi" pitchFamily="2" charset="0"/>
              </a:rPr>
              <a:t> </a:t>
            </a:r>
            <a:r>
              <a:rPr lang="en-US" sz="7200">
                <a:ln w="254000">
                  <a:solidFill>
                    <a:schemeClr val="bg1"/>
                  </a:solidFill>
                </a:ln>
                <a:solidFill>
                  <a:srgbClr val="92D050"/>
                </a:solidFill>
                <a:latin typeface="UVN Banh Mi" pitchFamily="2" charset="0"/>
              </a:rPr>
              <a:t>HÀNH</a:t>
            </a:r>
            <a:r>
              <a:rPr lang="en-US" sz="7200">
                <a:ln w="254000">
                  <a:solidFill>
                    <a:schemeClr val="bg1"/>
                  </a:solidFill>
                </a:ln>
                <a:latin typeface="UVN Banh Mi" pitchFamily="2" charset="0"/>
              </a:rPr>
              <a:t> GIEO HẠT HOA HƯỚNG DƯƠNG TRONG CHẬU</a:t>
            </a:r>
          </a:p>
        </p:txBody>
      </p:sp>
      <p:sp>
        <p:nvSpPr>
          <p:cNvPr id="4" name="TextBox 3">
            <a:extLst>
              <a:ext uri="{FF2B5EF4-FFF2-40B4-BE49-F238E27FC236}">
                <a16:creationId xmlns:a16="http://schemas.microsoft.com/office/drawing/2014/main" id="{33CF9D94-F4BD-E84C-A36A-674C08D92DCB}"/>
              </a:ext>
            </a:extLst>
          </p:cNvPr>
          <p:cNvSpPr txBox="1"/>
          <p:nvPr/>
        </p:nvSpPr>
        <p:spPr>
          <a:xfrm>
            <a:off x="1260231" y="0"/>
            <a:ext cx="9671538" cy="3959225"/>
          </a:xfrm>
          <a:prstGeom prst="rect">
            <a:avLst/>
          </a:prstGeom>
          <a:noFill/>
        </p:spPr>
        <p:txBody>
          <a:bodyPr wrap="square" rtlCol="0">
            <a:spAutoFit/>
          </a:bodyPr>
          <a:lstStyle/>
          <a:p>
            <a:pPr algn="ctr">
              <a:lnSpc>
                <a:spcPct val="120000"/>
              </a:lnSpc>
            </a:pPr>
            <a:r>
              <a:rPr lang="en-US" sz="7200" b="1">
                <a:ln>
                  <a:solidFill>
                    <a:sysClr val="windowText" lastClr="000000"/>
                  </a:solidFill>
                </a:ln>
                <a:solidFill>
                  <a:srgbClr val="FF0000"/>
                </a:solidFill>
                <a:latin typeface="UVN Banh Mi" pitchFamily="2" charset="0"/>
              </a:rPr>
              <a:t>THỰC</a:t>
            </a:r>
            <a:r>
              <a:rPr lang="en-US" sz="7200" b="1">
                <a:ln>
                  <a:solidFill>
                    <a:sysClr val="windowText" lastClr="000000"/>
                  </a:solidFill>
                </a:ln>
                <a:latin typeface="UVN Banh Mi" pitchFamily="2" charset="0"/>
              </a:rPr>
              <a:t> </a:t>
            </a:r>
            <a:r>
              <a:rPr lang="en-US" sz="7200" b="1">
                <a:ln>
                  <a:solidFill>
                    <a:sysClr val="windowText" lastClr="000000"/>
                  </a:solidFill>
                </a:ln>
                <a:solidFill>
                  <a:srgbClr val="92D050"/>
                </a:solidFill>
                <a:latin typeface="UVN Banh Mi" pitchFamily="2" charset="0"/>
              </a:rPr>
              <a:t>HÀNH</a:t>
            </a:r>
            <a:r>
              <a:rPr lang="en-US" sz="7200" b="1">
                <a:ln>
                  <a:solidFill>
                    <a:sysClr val="windowText" lastClr="000000"/>
                  </a:solidFill>
                </a:ln>
                <a:latin typeface="UVN Banh Mi" pitchFamily="2" charset="0"/>
              </a:rPr>
              <a:t> </a:t>
            </a:r>
            <a:r>
              <a:rPr lang="en-US" sz="7200" b="1">
                <a:ln>
                  <a:solidFill>
                    <a:sysClr val="windowText" lastClr="000000"/>
                  </a:solidFill>
                </a:ln>
                <a:solidFill>
                  <a:schemeClr val="accent4"/>
                </a:solidFill>
                <a:latin typeface="UVN Banh Mi" pitchFamily="2" charset="0"/>
              </a:rPr>
              <a:t>GIEO</a:t>
            </a:r>
            <a:r>
              <a:rPr lang="en-US" sz="7200" b="1">
                <a:ln>
                  <a:solidFill>
                    <a:sysClr val="windowText" lastClr="000000"/>
                  </a:solidFill>
                </a:ln>
                <a:latin typeface="UVN Banh Mi" pitchFamily="2" charset="0"/>
              </a:rPr>
              <a:t> </a:t>
            </a:r>
            <a:r>
              <a:rPr lang="en-US" sz="7200" b="1">
                <a:ln>
                  <a:solidFill>
                    <a:sysClr val="windowText" lastClr="000000"/>
                  </a:solidFill>
                </a:ln>
                <a:solidFill>
                  <a:srgbClr val="FF0066"/>
                </a:solidFill>
                <a:latin typeface="UVN Banh Mi" pitchFamily="2" charset="0"/>
              </a:rPr>
              <a:t>HẠT </a:t>
            </a:r>
            <a:r>
              <a:rPr lang="en-US" sz="7200" b="1">
                <a:ln>
                  <a:solidFill>
                    <a:sysClr val="windowText" lastClr="000000"/>
                  </a:solidFill>
                </a:ln>
                <a:solidFill>
                  <a:srgbClr val="00FF00"/>
                </a:solidFill>
                <a:latin typeface="UVN Banh Mi" pitchFamily="2" charset="0"/>
              </a:rPr>
              <a:t>HOA</a:t>
            </a:r>
            <a:r>
              <a:rPr lang="en-US" sz="7200" b="1">
                <a:ln>
                  <a:solidFill>
                    <a:sysClr val="windowText" lastClr="000000"/>
                  </a:solidFill>
                </a:ln>
                <a:latin typeface="UVN Banh Mi" pitchFamily="2" charset="0"/>
              </a:rPr>
              <a:t> </a:t>
            </a:r>
            <a:r>
              <a:rPr lang="en-US" sz="7200" b="1">
                <a:ln>
                  <a:solidFill>
                    <a:sysClr val="windowText" lastClr="000000"/>
                  </a:solidFill>
                </a:ln>
                <a:solidFill>
                  <a:srgbClr val="FFFF00"/>
                </a:solidFill>
                <a:latin typeface="UVN Banh Mi" pitchFamily="2" charset="0"/>
              </a:rPr>
              <a:t>HƯỚNG</a:t>
            </a:r>
            <a:r>
              <a:rPr lang="en-US" sz="7200" b="1">
                <a:ln>
                  <a:solidFill>
                    <a:sysClr val="windowText" lastClr="000000"/>
                  </a:solidFill>
                </a:ln>
                <a:latin typeface="UVN Banh Mi" pitchFamily="2" charset="0"/>
              </a:rPr>
              <a:t> </a:t>
            </a:r>
            <a:r>
              <a:rPr lang="en-US" sz="7200" b="1">
                <a:ln>
                  <a:solidFill>
                    <a:sysClr val="windowText" lastClr="000000"/>
                  </a:solidFill>
                </a:ln>
                <a:solidFill>
                  <a:srgbClr val="0070C0"/>
                </a:solidFill>
                <a:latin typeface="UVN Banh Mi" pitchFamily="2" charset="0"/>
              </a:rPr>
              <a:t>DƯƠNG </a:t>
            </a:r>
            <a:r>
              <a:rPr lang="en-US" sz="7200" b="1">
                <a:ln>
                  <a:solidFill>
                    <a:sysClr val="windowText" lastClr="000000"/>
                  </a:solidFill>
                </a:ln>
                <a:solidFill>
                  <a:srgbClr val="7030A0"/>
                </a:solidFill>
                <a:latin typeface="UVN Banh Mi" pitchFamily="2" charset="0"/>
              </a:rPr>
              <a:t>TRONG</a:t>
            </a:r>
            <a:r>
              <a:rPr lang="en-US" sz="7200" b="1">
                <a:ln>
                  <a:solidFill>
                    <a:sysClr val="windowText" lastClr="000000"/>
                  </a:solidFill>
                </a:ln>
                <a:latin typeface="UVN Banh Mi" pitchFamily="2" charset="0"/>
              </a:rPr>
              <a:t> </a:t>
            </a:r>
            <a:r>
              <a:rPr lang="en-US" sz="7200" b="1">
                <a:ln>
                  <a:solidFill>
                    <a:sysClr val="windowText" lastClr="000000"/>
                  </a:solidFill>
                </a:ln>
                <a:solidFill>
                  <a:srgbClr val="C00000"/>
                </a:solidFill>
                <a:latin typeface="UVN Banh Mi" pitchFamily="2" charset="0"/>
              </a:rPr>
              <a:t>CHẬU</a:t>
            </a:r>
          </a:p>
        </p:txBody>
      </p:sp>
    </p:spTree>
    <p:extLst>
      <p:ext uri="{BB962C8B-B14F-4D97-AF65-F5344CB8AC3E}">
        <p14:creationId xmlns:p14="http://schemas.microsoft.com/office/powerpoint/2010/main" val="3844280106"/>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80000">
              <a:schemeClr val="accent5">
                <a:lumMod val="20000"/>
                <a:lumOff val="80000"/>
              </a:schemeClr>
            </a:gs>
            <a:gs pos="35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049" name="Rectangle 104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a:extLst>
              <a:ext uri="{FF2B5EF4-FFF2-40B4-BE49-F238E27FC236}">
                <a16:creationId xmlns:a16="http://schemas.microsoft.com/office/drawing/2014/main" id="{709B4DC6-4FE2-E2B4-ACB4-5960331D40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4" b="11891"/>
          <a:stretch/>
        </p:blipFill>
        <p:spPr bwMode="auto">
          <a:xfrm>
            <a:off x="2522358" y="18743"/>
            <a:ext cx="9669642" cy="6858000"/>
          </a:xfrm>
          <a:prstGeom prst="rect">
            <a:avLst/>
          </a:prstGeom>
          <a:solidFill>
            <a:schemeClr val="accent5">
              <a:lumMod val="20000"/>
              <a:lumOff val="80000"/>
            </a:schemeClr>
          </a:solidFill>
        </p:spPr>
      </p:pic>
      <p:sp>
        <p:nvSpPr>
          <p:cNvPr id="1051" name="Rectangle 105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13CFABA5-25FF-53E1-512B-9C4C065822F7}"/>
              </a:ext>
            </a:extLst>
          </p:cNvPr>
          <p:cNvSpPr txBox="1"/>
          <p:nvPr/>
        </p:nvSpPr>
        <p:spPr>
          <a:xfrm>
            <a:off x="1090079" y="0"/>
            <a:ext cx="3822189" cy="6001117"/>
          </a:xfrm>
          <a:prstGeom prst="rect">
            <a:avLst/>
          </a:prstGeom>
        </p:spPr>
        <p:txBody>
          <a:bodyPr vert="horz" lIns="91440" tIns="45720" rIns="91440" bIns="45720" rtlCol="0">
            <a:normAutofit fontScale="92500" lnSpcReduction="20000"/>
          </a:bodyPr>
          <a:lstStyle/>
          <a:p>
            <a:pPr>
              <a:lnSpc>
                <a:spcPct val="150000"/>
              </a:lnSpc>
              <a:spcAft>
                <a:spcPts val="600"/>
              </a:spcAft>
            </a:pPr>
            <a:r>
              <a:rPr lang="en-US" sz="8000">
                <a:solidFill>
                  <a:srgbClr val="008000"/>
                </a:solidFill>
                <a:latin typeface="UTM Mother" panose="02040603050506020204" pitchFamily="18" charset="0"/>
              </a:rPr>
              <a:t>Thực hiện nhóm đôi</a:t>
            </a:r>
          </a:p>
        </p:txBody>
      </p:sp>
      <p:pic>
        <p:nvPicPr>
          <p:cNvPr id="5" name="Picture 4" descr="A child and child planting a plant&#10;&#10;Description automatically generated">
            <a:extLst>
              <a:ext uri="{FF2B5EF4-FFF2-40B4-BE49-F238E27FC236}">
                <a16:creationId xmlns:a16="http://schemas.microsoft.com/office/drawing/2014/main" id="{5C7DAF19-05F5-F76B-BD5C-AD77D0741B5A}"/>
              </a:ext>
            </a:extLst>
          </p:cNvPr>
          <p:cNvPicPr>
            <a:picLocks noChangeAspect="1"/>
          </p:cNvPicPr>
          <p:nvPr/>
        </p:nvPicPr>
        <p:blipFill rotWithShape="1">
          <a:blip r:embed="rId4">
            <a:extLst>
              <a:ext uri="{28A0092B-C50C-407E-A947-70E740481C1C}">
                <a14:useLocalDpi xmlns:a14="http://schemas.microsoft.com/office/drawing/2010/main" val="0"/>
              </a:ext>
            </a:extLst>
          </a:blip>
          <a:srcRect b="13839"/>
          <a:stretch/>
        </p:blipFill>
        <p:spPr>
          <a:xfrm>
            <a:off x="5796339" y="3585369"/>
            <a:ext cx="5361905" cy="3372585"/>
          </a:xfrm>
          <a:prstGeom prst="rect">
            <a:avLst/>
          </a:prstGeom>
        </p:spPr>
      </p:pic>
      <p:pic>
        <p:nvPicPr>
          <p:cNvPr id="1032" name="Picture 8">
            <a:extLst>
              <a:ext uri="{FF2B5EF4-FFF2-40B4-BE49-F238E27FC236}">
                <a16:creationId xmlns:a16="http://schemas.microsoft.com/office/drawing/2014/main" id="{1EF81AD2-73AB-5EDF-288A-B6988019FFE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690" b="99205" l="1596" r="98582">
                        <a14:foregroundMark x1="35106" y1="2584" x2="58333" y2="19185"/>
                        <a14:foregroundMark x1="61170" y1="1789" x2="61170" y2="1789"/>
                        <a14:foregroundMark x1="95390" y1="17694" x2="95390" y2="17694"/>
                        <a14:foregroundMark x1="98582" y1="29523" x2="98582" y2="29523"/>
                        <a14:foregroundMark x1="3901" y1="16203" x2="3901" y2="16203"/>
                        <a14:foregroundMark x1="1596" y1="23857" x2="1596" y2="23857"/>
                        <a14:foregroundMark x1="38298" y1="95924" x2="38298" y2="96123"/>
                        <a14:foregroundMark x1="48404" y1="99205" x2="48404" y2="99205"/>
                      </a14:backgroundRemoval>
                    </a14:imgEffect>
                  </a14:imgLayer>
                </a14:imgProps>
              </a:ext>
              <a:ext uri="{28A0092B-C50C-407E-A947-70E740481C1C}">
                <a14:useLocalDpi xmlns:a14="http://schemas.microsoft.com/office/drawing/2010/main" val="0"/>
              </a:ext>
            </a:extLst>
          </a:blip>
          <a:srcRect/>
          <a:stretch>
            <a:fillRect/>
          </a:stretch>
        </p:blipFill>
        <p:spPr bwMode="auto">
          <a:xfrm>
            <a:off x="3464715" y="4056580"/>
            <a:ext cx="1560103" cy="27826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artoon flower with a smiling face&#10;&#10;Description automatically generated">
            <a:extLst>
              <a:ext uri="{FF2B5EF4-FFF2-40B4-BE49-F238E27FC236}">
                <a16:creationId xmlns:a16="http://schemas.microsoft.com/office/drawing/2014/main" id="{4DDDC6DC-46DD-5806-5DCC-4E8C572333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177" y="5271662"/>
            <a:ext cx="1046897" cy="1586338"/>
          </a:xfrm>
          <a:prstGeom prst="rect">
            <a:avLst/>
          </a:prstGeom>
        </p:spPr>
      </p:pic>
      <p:pic>
        <p:nvPicPr>
          <p:cNvPr id="7" name="Picture 10">
            <a:extLst>
              <a:ext uri="{FF2B5EF4-FFF2-40B4-BE49-F238E27FC236}">
                <a16:creationId xmlns:a16="http://schemas.microsoft.com/office/drawing/2014/main" id="{2F9BE6DA-1EEA-64BE-476A-10CF593C371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795" b="89522" l="3908" r="96270">
                        <a14:foregroundMark x1="52398" y1="12984" x2="53819" y2="30068"/>
                        <a14:foregroundMark x1="12789" y1="16401" x2="14210" y2="58314"/>
                        <a14:foregroundMark x1="4085" y1="40091" x2="9059" y2="62642"/>
                        <a14:foregroundMark x1="86146" y1="14579" x2="85613" y2="44191"/>
                        <a14:foregroundMark x1="91119" y1="40774" x2="89698" y2="56036"/>
                        <a14:foregroundMark x1="91652" y1="45330" x2="96270" y2="33030"/>
                      </a14:backgroundRemoval>
                    </a14:imgEffect>
                  </a14:imgLayer>
                </a14:imgProps>
              </a:ext>
              <a:ext uri="{28A0092B-C50C-407E-A947-70E740481C1C}">
                <a14:useLocalDpi xmlns:a14="http://schemas.microsoft.com/office/drawing/2010/main" val="0"/>
              </a:ext>
            </a:extLst>
          </a:blip>
          <a:srcRect/>
          <a:stretch>
            <a:fillRect/>
          </a:stretch>
        </p:blipFill>
        <p:spPr bwMode="auto">
          <a:xfrm>
            <a:off x="1495983" y="5608378"/>
            <a:ext cx="1856182" cy="1447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47013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7">
            <a:extLst>
              <a:ext uri="{FF2B5EF4-FFF2-40B4-BE49-F238E27FC236}">
                <a16:creationId xmlns:a16="http://schemas.microsoft.com/office/drawing/2014/main" id="{17878A28-EBFF-F84B-6855-50EA8B5625A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1159" y="261110"/>
            <a:ext cx="11249682" cy="4401979"/>
          </a:xfrm>
          <a:prstGeom prst="rect">
            <a:avLst/>
          </a:prstGeom>
        </p:spPr>
      </p:pic>
      <p:sp>
        <p:nvSpPr>
          <p:cNvPr id="8" name="TextBox 7">
            <a:extLst>
              <a:ext uri="{FF2B5EF4-FFF2-40B4-BE49-F238E27FC236}">
                <a16:creationId xmlns:a16="http://schemas.microsoft.com/office/drawing/2014/main" id="{32F521E2-D78B-59C4-D859-4618A24277B5}"/>
              </a:ext>
            </a:extLst>
          </p:cNvPr>
          <p:cNvSpPr txBox="1"/>
          <p:nvPr/>
        </p:nvSpPr>
        <p:spPr>
          <a:xfrm rot="21946">
            <a:off x="2936392" y="269503"/>
            <a:ext cx="6649863" cy="5401479"/>
          </a:xfrm>
          <a:prstGeom prst="rect">
            <a:avLst/>
          </a:prstGeom>
          <a:noFill/>
        </p:spPr>
        <p:txBody>
          <a:bodyPr wrap="square" rtlCol="0">
            <a:spAutoFit/>
          </a:bodyPr>
          <a:lstStyle/>
          <a:p>
            <a:pPr>
              <a:defRPr/>
            </a:pPr>
            <a:r>
              <a:rPr lang="en-US" sz="11500">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T</a:t>
            </a:r>
            <a:r>
              <a:rPr lang="en-US" sz="11500">
                <a:ln>
                  <a:solidFill>
                    <a:prstClr val="black"/>
                  </a:solidFill>
                </a:ln>
                <a:solidFill>
                  <a:srgbClr val="FFFF00"/>
                </a:solidFill>
                <a:latin typeface="LNTH-LuoLuoNotangYuanTi 1" pitchFamily="2" charset="-128"/>
                <a:ea typeface="LNTH-LuoLuoNotangYuanTi 1" pitchFamily="2" charset="-128"/>
                <a:cs typeface="LNTH-LuoLuoNotangYuanTi 1" pitchFamily="2" charset="-128"/>
              </a:rPr>
              <a:t>R</a:t>
            </a:r>
            <a:r>
              <a:rPr lang="en-US" sz="11500">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Ư</a:t>
            </a:r>
            <a:r>
              <a:rPr lang="en-US" sz="11500">
                <a:ln>
                  <a:solidFill>
                    <a:prstClr val="black"/>
                  </a:solidFill>
                </a:ln>
                <a:solidFill>
                  <a:srgbClr val="0070C0"/>
                </a:solidFill>
                <a:latin typeface="LNTH-LuoLuoNotangYuanTi 1" pitchFamily="2" charset="-128"/>
                <a:ea typeface="LNTH-LuoLuoNotangYuanTi 1" pitchFamily="2" charset="-128"/>
                <a:cs typeface="LNTH-LuoLuoNotangYuanTi 1" pitchFamily="2" charset="-128"/>
              </a:rPr>
              <a:t>N</a:t>
            </a:r>
            <a:r>
              <a:rPr lang="en-US" sz="11500">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G </a:t>
            </a:r>
            <a:r>
              <a:rPr lang="en-US" sz="11500">
                <a:ln>
                  <a:solidFill>
                    <a:prstClr val="black"/>
                  </a:solidFill>
                </a:ln>
                <a:solidFill>
                  <a:srgbClr val="00FF00"/>
                </a:solidFill>
                <a:latin typeface="LNTH-LuoLuoNotangYuanTi 1" pitchFamily="2" charset="-128"/>
                <a:ea typeface="LNTH-LuoLuoNotangYuanTi 1" pitchFamily="2" charset="-128"/>
                <a:cs typeface="LNTH-LuoLuoNotangYuanTi 1" pitchFamily="2" charset="-128"/>
              </a:rPr>
              <a:t>B</a:t>
            </a:r>
            <a:r>
              <a:rPr lang="en-US" sz="11500">
                <a:ln>
                  <a:solidFill>
                    <a:prstClr val="black"/>
                  </a:solidFill>
                </a:ln>
                <a:solidFill>
                  <a:srgbClr val="ED7D31">
                    <a:lumMod val="60000"/>
                    <a:lumOff val="40000"/>
                  </a:srgbClr>
                </a:solidFill>
                <a:latin typeface="LNTH-LuoLuoNotangYuanTi 1" pitchFamily="2" charset="-128"/>
                <a:ea typeface="LNTH-LuoLuoNotangYuanTi 1" pitchFamily="2" charset="-128"/>
                <a:cs typeface="LNTH-LuoLuoNotangYuanTi 1" pitchFamily="2" charset="-128"/>
              </a:rPr>
              <a:t>À</a:t>
            </a:r>
            <a:r>
              <a:rPr lang="en-US" sz="11500">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Y</a:t>
            </a:r>
            <a:r>
              <a:rPr lang="en-US" sz="11500">
                <a:ln>
                  <a:solidFill>
                    <a:prstClr val="black"/>
                  </a:solidFill>
                </a:ln>
                <a:solidFill>
                  <a:srgbClr val="00FF00"/>
                </a:solidFill>
                <a:latin typeface="LNTH-LuoLuoNotangYuanTi 1" pitchFamily="2" charset="-128"/>
                <a:ea typeface="LNTH-LuoLuoNotangYuanTi 1" pitchFamily="2" charset="-128"/>
                <a:cs typeface="LNTH-LuoLuoNotangYuanTi 1" pitchFamily="2" charset="-128"/>
              </a:rPr>
              <a:t> </a:t>
            </a:r>
            <a:r>
              <a:rPr kumimoji="0" lang="en-US" sz="11500" b="0" i="0" u="none" strike="noStrike" kern="1200" cap="none" spc="0" normalizeH="0" baseline="0" noProof="0">
                <a:ln>
                  <a:solidFill>
                    <a:prstClr val="black"/>
                  </a:solidFill>
                </a:ln>
                <a:solidFill>
                  <a:srgbClr val="ED7D31">
                    <a:lumMod val="60000"/>
                    <a:lumOff val="40000"/>
                  </a:srgbClr>
                </a:solidFill>
                <a:effectLst/>
                <a:uLnTx/>
                <a:uFillTx/>
                <a:latin typeface="LNTH-LuoLuoNotangYuanTi 1" pitchFamily="2" charset="-128"/>
                <a:ea typeface="LNTH-LuoLuoNotangYuanTi 1" pitchFamily="2" charset="-128"/>
                <a:cs typeface="LNTH-LuoLuoNotangYuanTi 1" pitchFamily="2" charset="-128"/>
              </a:rPr>
              <a:t>S</a:t>
            </a:r>
            <a:r>
              <a:rPr kumimoji="0" lang="en-US" sz="115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Ả</a:t>
            </a:r>
            <a:r>
              <a:rPr kumimoji="0" lang="en-US" sz="11500" b="0" i="0" u="none" strike="noStrike" kern="1200" cap="none" spc="0" normalizeH="0" baseline="0" noProof="0">
                <a:ln>
                  <a:solidFill>
                    <a:prstClr val="black"/>
                  </a:solidFill>
                </a:ln>
                <a:solidFill>
                  <a:srgbClr val="FFFF00"/>
                </a:solidFill>
                <a:effectLst/>
                <a:uLnTx/>
                <a:uFillTx/>
                <a:latin typeface="LNTH-LuoLuoNotangYuanTi 1" pitchFamily="2" charset="-128"/>
                <a:ea typeface="LNTH-LuoLuoNotangYuanTi 1" pitchFamily="2" charset="-128"/>
                <a:cs typeface="LNTH-LuoLuoNotangYuanTi 1" pitchFamily="2" charset="-128"/>
              </a:rPr>
              <a:t>N </a:t>
            </a:r>
            <a:r>
              <a:rPr lang="en-US" sz="11500">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P</a:t>
            </a:r>
            <a:r>
              <a:rPr lang="en-US" sz="11500">
                <a:ln>
                  <a:solidFill>
                    <a:prstClr val="black"/>
                  </a:solidFill>
                </a:ln>
                <a:solidFill>
                  <a:srgbClr val="0070C0"/>
                </a:solidFill>
                <a:latin typeface="LNTH-LuoLuoNotangYuanTi 1" pitchFamily="2" charset="-128"/>
                <a:ea typeface="LNTH-LuoLuoNotangYuanTi 1" pitchFamily="2" charset="-128"/>
                <a:cs typeface="LNTH-LuoLuoNotangYuanTi 1" pitchFamily="2" charset="-128"/>
              </a:rPr>
              <a:t>H</a:t>
            </a:r>
            <a:r>
              <a:rPr lang="en-US" sz="11500">
                <a:ln>
                  <a:solidFill>
                    <a:prstClr val="black"/>
                  </a:solidFill>
                </a:ln>
                <a:solidFill>
                  <a:srgbClr val="FFC000"/>
                </a:solidFill>
                <a:latin typeface="LNTH-LuoLuoNotangYuanTi 1" pitchFamily="2" charset="-128"/>
                <a:ea typeface="LNTH-LuoLuoNotangYuanTi 1" pitchFamily="2" charset="-128"/>
                <a:cs typeface="LNTH-LuoLuoNotangYuanTi 1" pitchFamily="2" charset="-128"/>
              </a:rPr>
              <a:t>Ẩ</a:t>
            </a:r>
            <a:r>
              <a:rPr lang="en-US" sz="11500">
                <a:ln>
                  <a:solidFill>
                    <a:prstClr val="black"/>
                  </a:solidFill>
                </a:ln>
                <a:solidFill>
                  <a:srgbClr val="00FF00"/>
                </a:solidFill>
                <a:latin typeface="LNTH-LuoLuoNotangYuanTi 1" pitchFamily="2" charset="-128"/>
                <a:ea typeface="LNTH-LuoLuoNotangYuanTi 1" pitchFamily="2" charset="-128"/>
                <a:cs typeface="LNTH-LuoLuoNotangYuanTi 1" pitchFamily="2" charset="-128"/>
              </a:rPr>
              <a:t>M</a:t>
            </a:r>
            <a:endParaRPr kumimoji="0" lang="en-US" sz="115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endParaRPr>
          </a:p>
        </p:txBody>
      </p:sp>
      <p:pic>
        <p:nvPicPr>
          <p:cNvPr id="2052" name="Picture 4">
            <a:extLst>
              <a:ext uri="{FF2B5EF4-FFF2-40B4-BE49-F238E27FC236}">
                <a16:creationId xmlns:a16="http://schemas.microsoft.com/office/drawing/2014/main" id="{119AB02E-A021-D1BA-0791-305A8EA2CD4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092" b="89894" l="9929" r="89894">
                        <a14:foregroundMark x1="56383" y1="7092" x2="56383" y2="7092"/>
                      </a14:backgroundRemoval>
                    </a14:imgEffect>
                  </a14:imgLayer>
                </a14:imgProps>
              </a:ext>
              <a:ext uri="{28A0092B-C50C-407E-A947-70E740481C1C}">
                <a14:useLocalDpi xmlns:a14="http://schemas.microsoft.com/office/drawing/2010/main" val="0"/>
              </a:ext>
            </a:extLst>
          </a:blip>
          <a:srcRect/>
          <a:stretch>
            <a:fillRect/>
          </a:stretch>
        </p:blipFill>
        <p:spPr bwMode="auto">
          <a:xfrm>
            <a:off x="-1015380" y="2549095"/>
            <a:ext cx="5007088" cy="50070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video game&#10;&#10;Description automatically generated">
            <a:extLst>
              <a:ext uri="{FF2B5EF4-FFF2-40B4-BE49-F238E27FC236}">
                <a16:creationId xmlns:a16="http://schemas.microsoft.com/office/drawing/2014/main" id="{8A7B80FB-FE9D-4993-CD61-0DA574342A63}"/>
              </a:ext>
            </a:extLst>
          </p:cNvPr>
          <p:cNvPicPr>
            <a:picLocks noChangeAspect="1"/>
          </p:cNvPicPr>
          <p:nvPr/>
        </p:nvPicPr>
        <p:blipFill rotWithShape="1">
          <a:blip r:embed="rId7">
            <a:extLst>
              <a:ext uri="{28A0092B-C50C-407E-A947-70E740481C1C}">
                <a14:useLocalDpi xmlns:a14="http://schemas.microsoft.com/office/drawing/2010/main" val="0"/>
              </a:ext>
            </a:extLst>
          </a:blip>
          <a:srcRect b="22665"/>
          <a:stretch/>
        </p:blipFill>
        <p:spPr>
          <a:xfrm>
            <a:off x="2992495" y="3038517"/>
            <a:ext cx="9199505" cy="4517666"/>
          </a:xfrm>
          <a:prstGeom prst="rect">
            <a:avLst/>
          </a:prstGeom>
          <a:ln>
            <a:noFill/>
          </a:ln>
        </p:spPr>
      </p:pic>
    </p:spTree>
    <p:extLst>
      <p:ext uri="{BB962C8B-B14F-4D97-AF65-F5344CB8AC3E}">
        <p14:creationId xmlns:p14="http://schemas.microsoft.com/office/powerpoint/2010/main" val="173156113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2A25F74-D3C7-E8A9-9296-DC5112CF6FF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8" b="92905" l="9929" r="89894">
                        <a14:foregroundMark x1="47163" y1="92905" x2="47163" y2="92905"/>
                        <a14:foregroundMark x1="48227" y1="11530" x2="48227" y2="11530"/>
                      </a14:backgroundRemoval>
                    </a14:imgEffect>
                  </a14:imgLayer>
                </a14:imgProps>
              </a:ext>
              <a:ext uri="{28A0092B-C50C-407E-A947-70E740481C1C}">
                <a14:useLocalDpi xmlns:a14="http://schemas.microsoft.com/office/drawing/2010/main" val="0"/>
              </a:ext>
            </a:extLst>
          </a:blip>
          <a:srcRect/>
          <a:stretch>
            <a:fillRect/>
          </a:stretch>
        </p:blipFill>
        <p:spPr bwMode="auto">
          <a:xfrm>
            <a:off x="-1608194" y="717161"/>
            <a:ext cx="7728028" cy="6179682"/>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Oval 2">
            <a:extLst>
              <a:ext uri="{FF2B5EF4-FFF2-40B4-BE49-F238E27FC236}">
                <a16:creationId xmlns:a16="http://schemas.microsoft.com/office/drawing/2014/main" id="{732710BB-FF0E-A37A-0B24-AD93283DBA08}"/>
              </a:ext>
            </a:extLst>
          </p:cNvPr>
          <p:cNvSpPr/>
          <p:nvPr/>
        </p:nvSpPr>
        <p:spPr>
          <a:xfrm>
            <a:off x="5502059" y="862525"/>
            <a:ext cx="6484137" cy="4902367"/>
          </a:xfrm>
          <a:prstGeom prst="wedgeEllipseCallout">
            <a:avLst>
              <a:gd name="adj1" fmla="val -63192"/>
              <a:gd name="adj2" fmla="val -2205"/>
            </a:avLst>
          </a:prstGeom>
          <a:solidFill>
            <a:srgbClr val="66FFFF"/>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4800">
              <a:solidFill>
                <a:schemeClr val="tx1"/>
              </a:solidFill>
            </a:endParaRPr>
          </a:p>
        </p:txBody>
      </p:sp>
      <p:sp>
        <p:nvSpPr>
          <p:cNvPr id="4" name="Speech Bubble: Oval 3">
            <a:extLst>
              <a:ext uri="{FF2B5EF4-FFF2-40B4-BE49-F238E27FC236}">
                <a16:creationId xmlns:a16="http://schemas.microsoft.com/office/drawing/2014/main" id="{ACCBC6E2-577B-2B34-2E90-7E944214D566}"/>
              </a:ext>
            </a:extLst>
          </p:cNvPr>
          <p:cNvSpPr/>
          <p:nvPr/>
        </p:nvSpPr>
        <p:spPr>
          <a:xfrm>
            <a:off x="5502058" y="1093108"/>
            <a:ext cx="6689942" cy="5162917"/>
          </a:xfrm>
          <a:prstGeom prst="wedgeEllipseCallout">
            <a:avLst>
              <a:gd name="adj1" fmla="val -63192"/>
              <a:gd name="adj2" fmla="val -2205"/>
            </a:avLst>
          </a:prstGeom>
          <a:solidFill>
            <a:srgbClr val="DCEEFC"/>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4800">
              <a:solidFill>
                <a:schemeClr val="tx1"/>
              </a:solidFill>
            </a:endParaRPr>
          </a:p>
        </p:txBody>
      </p:sp>
      <p:sp>
        <p:nvSpPr>
          <p:cNvPr id="5" name="TextBox 4">
            <a:extLst>
              <a:ext uri="{FF2B5EF4-FFF2-40B4-BE49-F238E27FC236}">
                <a16:creationId xmlns:a16="http://schemas.microsoft.com/office/drawing/2014/main" id="{F4686ED8-753E-556B-79FD-DDABE204772F}"/>
              </a:ext>
            </a:extLst>
          </p:cNvPr>
          <p:cNvSpPr txBox="1"/>
          <p:nvPr/>
        </p:nvSpPr>
        <p:spPr>
          <a:xfrm>
            <a:off x="6119834" y="2017602"/>
            <a:ext cx="5489856" cy="3578800"/>
          </a:xfrm>
          <a:prstGeom prst="rect">
            <a:avLst/>
          </a:prstGeom>
          <a:noFill/>
        </p:spPr>
        <p:txBody>
          <a:bodyPr wrap="square">
            <a:spAutoFit/>
          </a:bodyPr>
          <a:lstStyle/>
          <a:p>
            <a:pPr algn="ctr">
              <a:lnSpc>
                <a:spcPct val="120000"/>
              </a:lnSpc>
            </a:pPr>
            <a:r>
              <a:rPr lang="en-US" sz="4800">
                <a:solidFill>
                  <a:srgbClr val="0070C0"/>
                </a:solidFill>
              </a:rPr>
              <a:t>Hãy thu gom vật liệu, vật dụng và dụng cụ; vệ sinh vị trí thực hành nhé!</a:t>
            </a:r>
          </a:p>
        </p:txBody>
      </p:sp>
    </p:spTree>
    <p:extLst>
      <p:ext uri="{BB962C8B-B14F-4D97-AF65-F5344CB8AC3E}">
        <p14:creationId xmlns:p14="http://schemas.microsoft.com/office/powerpoint/2010/main" val="37156278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5000" b="-25000"/>
          </a:stretch>
        </a:blip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126491B-E4BA-D2C6-A358-833C931BE191}"/>
              </a:ext>
            </a:extLst>
          </p:cNvPr>
          <p:cNvSpPr/>
          <p:nvPr/>
        </p:nvSpPr>
        <p:spPr>
          <a:xfrm>
            <a:off x="2275632" y="1597043"/>
            <a:ext cx="9833523" cy="5120280"/>
          </a:xfrm>
          <a:custGeom>
            <a:avLst/>
            <a:gdLst>
              <a:gd name="connsiteX0" fmla="*/ 0 w 9833523"/>
              <a:gd name="connsiteY0" fmla="*/ 0 h 5120280"/>
              <a:gd name="connsiteX1" fmla="*/ 0 w 9833523"/>
              <a:gd name="connsiteY1" fmla="*/ 0 h 5120280"/>
              <a:gd name="connsiteX2" fmla="*/ 676778 w 9833523"/>
              <a:gd name="connsiteY2" fmla="*/ 0 h 5120280"/>
              <a:gd name="connsiteX3" fmla="*/ 960215 w 9833523"/>
              <a:gd name="connsiteY3" fmla="*/ 0 h 5120280"/>
              <a:gd name="connsiteX4" fmla="*/ 1341987 w 9833523"/>
              <a:gd name="connsiteY4" fmla="*/ 0 h 5120280"/>
              <a:gd name="connsiteX5" fmla="*/ 1920429 w 9833523"/>
              <a:gd name="connsiteY5" fmla="*/ 0 h 5120280"/>
              <a:gd name="connsiteX6" fmla="*/ 2302201 w 9833523"/>
              <a:gd name="connsiteY6" fmla="*/ 0 h 5120280"/>
              <a:gd name="connsiteX7" fmla="*/ 2585638 w 9833523"/>
              <a:gd name="connsiteY7" fmla="*/ 0 h 5120280"/>
              <a:gd name="connsiteX8" fmla="*/ 3065745 w 9833523"/>
              <a:gd name="connsiteY8" fmla="*/ 0 h 5120280"/>
              <a:gd name="connsiteX9" fmla="*/ 3840858 w 9833523"/>
              <a:gd name="connsiteY9" fmla="*/ 0 h 5120280"/>
              <a:gd name="connsiteX10" fmla="*/ 4320966 w 9833523"/>
              <a:gd name="connsiteY10" fmla="*/ 0 h 5120280"/>
              <a:gd name="connsiteX11" fmla="*/ 4702738 w 9833523"/>
              <a:gd name="connsiteY11" fmla="*/ 0 h 5120280"/>
              <a:gd name="connsiteX12" fmla="*/ 5084510 w 9833523"/>
              <a:gd name="connsiteY12" fmla="*/ 0 h 5120280"/>
              <a:gd name="connsiteX13" fmla="*/ 5859623 w 9833523"/>
              <a:gd name="connsiteY13" fmla="*/ 0 h 5120280"/>
              <a:gd name="connsiteX14" fmla="*/ 6143060 w 9833523"/>
              <a:gd name="connsiteY14" fmla="*/ 0 h 5120280"/>
              <a:gd name="connsiteX15" fmla="*/ 6819837 w 9833523"/>
              <a:gd name="connsiteY15" fmla="*/ 0 h 5120280"/>
              <a:gd name="connsiteX16" fmla="*/ 7103274 w 9833523"/>
              <a:gd name="connsiteY16" fmla="*/ 0 h 5120280"/>
              <a:gd name="connsiteX17" fmla="*/ 7485046 w 9833523"/>
              <a:gd name="connsiteY17" fmla="*/ 0 h 5120280"/>
              <a:gd name="connsiteX18" fmla="*/ 8260159 w 9833523"/>
              <a:gd name="connsiteY18" fmla="*/ 0 h 5120280"/>
              <a:gd name="connsiteX19" fmla="*/ 8936937 w 9833523"/>
              <a:gd name="connsiteY19" fmla="*/ 0 h 5120280"/>
              <a:gd name="connsiteX20" fmla="*/ 9220374 w 9833523"/>
              <a:gd name="connsiteY20" fmla="*/ 0 h 5120280"/>
              <a:gd name="connsiteX21" fmla="*/ 9833523 w 9833523"/>
              <a:gd name="connsiteY21" fmla="*/ 0 h 5120280"/>
              <a:gd name="connsiteX22" fmla="*/ 9833523 w 9833523"/>
              <a:gd name="connsiteY22" fmla="*/ 0 h 5120280"/>
              <a:gd name="connsiteX23" fmla="*/ 9833523 w 9833523"/>
              <a:gd name="connsiteY23" fmla="*/ 620123 h 5120280"/>
              <a:gd name="connsiteX24" fmla="*/ 9833523 w 9833523"/>
              <a:gd name="connsiteY24" fmla="*/ 1240246 h 5120280"/>
              <a:gd name="connsiteX25" fmla="*/ 9833523 w 9833523"/>
              <a:gd name="connsiteY25" fmla="*/ 1911571 h 5120280"/>
              <a:gd name="connsiteX26" fmla="*/ 9833523 w 9833523"/>
              <a:gd name="connsiteY26" fmla="*/ 2531694 h 5120280"/>
              <a:gd name="connsiteX27" fmla="*/ 9833523 w 9833523"/>
              <a:gd name="connsiteY27" fmla="*/ 2947006 h 5120280"/>
              <a:gd name="connsiteX28" fmla="*/ 9833523 w 9833523"/>
              <a:gd name="connsiteY28" fmla="*/ 3464723 h 5120280"/>
              <a:gd name="connsiteX29" fmla="*/ 9833523 w 9833523"/>
              <a:gd name="connsiteY29" fmla="*/ 3880034 h 5120280"/>
              <a:gd name="connsiteX30" fmla="*/ 9833523 w 9833523"/>
              <a:gd name="connsiteY30" fmla="*/ 4500157 h 5120280"/>
              <a:gd name="connsiteX31" fmla="*/ 9833523 w 9833523"/>
              <a:gd name="connsiteY31" fmla="*/ 5120280 h 5120280"/>
              <a:gd name="connsiteX32" fmla="*/ 9833523 w 9833523"/>
              <a:gd name="connsiteY32" fmla="*/ 5120280 h 5120280"/>
              <a:gd name="connsiteX33" fmla="*/ 9058410 w 9833523"/>
              <a:gd name="connsiteY33" fmla="*/ 5120280 h 5120280"/>
              <a:gd name="connsiteX34" fmla="*/ 8479967 w 9833523"/>
              <a:gd name="connsiteY34" fmla="*/ 5120280 h 5120280"/>
              <a:gd name="connsiteX35" fmla="*/ 7704854 w 9833523"/>
              <a:gd name="connsiteY35" fmla="*/ 5120280 h 5120280"/>
              <a:gd name="connsiteX36" fmla="*/ 7421418 w 9833523"/>
              <a:gd name="connsiteY36" fmla="*/ 5120280 h 5120280"/>
              <a:gd name="connsiteX37" fmla="*/ 6941310 w 9833523"/>
              <a:gd name="connsiteY37" fmla="*/ 5120280 h 5120280"/>
              <a:gd name="connsiteX38" fmla="*/ 6166197 w 9833523"/>
              <a:gd name="connsiteY38" fmla="*/ 5120280 h 5120280"/>
              <a:gd name="connsiteX39" fmla="*/ 5489420 w 9833523"/>
              <a:gd name="connsiteY39" fmla="*/ 5120280 h 5120280"/>
              <a:gd name="connsiteX40" fmla="*/ 4714307 w 9833523"/>
              <a:gd name="connsiteY40" fmla="*/ 5120280 h 5120280"/>
              <a:gd name="connsiteX41" fmla="*/ 4332535 w 9833523"/>
              <a:gd name="connsiteY41" fmla="*/ 5120280 h 5120280"/>
              <a:gd name="connsiteX42" fmla="*/ 3852427 w 9833523"/>
              <a:gd name="connsiteY42" fmla="*/ 5120280 h 5120280"/>
              <a:gd name="connsiteX43" fmla="*/ 3568990 w 9833523"/>
              <a:gd name="connsiteY43" fmla="*/ 5120280 h 5120280"/>
              <a:gd name="connsiteX44" fmla="*/ 2793877 w 9833523"/>
              <a:gd name="connsiteY44" fmla="*/ 5120280 h 5120280"/>
              <a:gd name="connsiteX45" fmla="*/ 2215435 w 9833523"/>
              <a:gd name="connsiteY45" fmla="*/ 5120280 h 5120280"/>
              <a:gd name="connsiteX46" fmla="*/ 1538657 w 9833523"/>
              <a:gd name="connsiteY46" fmla="*/ 5120280 h 5120280"/>
              <a:gd name="connsiteX47" fmla="*/ 1058550 w 9833523"/>
              <a:gd name="connsiteY47" fmla="*/ 5120280 h 5120280"/>
              <a:gd name="connsiteX48" fmla="*/ 578443 w 9833523"/>
              <a:gd name="connsiteY48" fmla="*/ 5120280 h 5120280"/>
              <a:gd name="connsiteX49" fmla="*/ 0 w 9833523"/>
              <a:gd name="connsiteY49" fmla="*/ 5120280 h 5120280"/>
              <a:gd name="connsiteX50" fmla="*/ 0 w 9833523"/>
              <a:gd name="connsiteY50" fmla="*/ 5120280 h 5120280"/>
              <a:gd name="connsiteX51" fmla="*/ 0 w 9833523"/>
              <a:gd name="connsiteY51" fmla="*/ 4704968 h 5120280"/>
              <a:gd name="connsiteX52" fmla="*/ 0 w 9833523"/>
              <a:gd name="connsiteY52" fmla="*/ 4187251 h 5120280"/>
              <a:gd name="connsiteX53" fmla="*/ 0 w 9833523"/>
              <a:gd name="connsiteY53" fmla="*/ 3567128 h 5120280"/>
              <a:gd name="connsiteX54" fmla="*/ 0 w 9833523"/>
              <a:gd name="connsiteY54" fmla="*/ 3151817 h 5120280"/>
              <a:gd name="connsiteX55" fmla="*/ 0 w 9833523"/>
              <a:gd name="connsiteY55" fmla="*/ 2480491 h 5120280"/>
              <a:gd name="connsiteX56" fmla="*/ 0 w 9833523"/>
              <a:gd name="connsiteY56" fmla="*/ 2013977 h 5120280"/>
              <a:gd name="connsiteX57" fmla="*/ 0 w 9833523"/>
              <a:gd name="connsiteY57" fmla="*/ 1445057 h 5120280"/>
              <a:gd name="connsiteX58" fmla="*/ 0 w 9833523"/>
              <a:gd name="connsiteY58" fmla="*/ 824934 h 5120280"/>
              <a:gd name="connsiteX59" fmla="*/ 0 w 9833523"/>
              <a:gd name="connsiteY59" fmla="*/ 0 h 512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833523" h="5120280" fill="none" extrusionOk="0">
                <a:moveTo>
                  <a:pt x="0" y="0"/>
                </a:moveTo>
                <a:lnTo>
                  <a:pt x="0" y="0"/>
                </a:lnTo>
                <a:cubicBezTo>
                  <a:pt x="290066" y="-15538"/>
                  <a:pt x="345385" y="57429"/>
                  <a:pt x="676778" y="0"/>
                </a:cubicBezTo>
                <a:cubicBezTo>
                  <a:pt x="1008171" y="-57429"/>
                  <a:pt x="893962" y="28952"/>
                  <a:pt x="960215" y="0"/>
                </a:cubicBezTo>
                <a:cubicBezTo>
                  <a:pt x="1026468" y="-28952"/>
                  <a:pt x="1167416" y="23102"/>
                  <a:pt x="1341987" y="0"/>
                </a:cubicBezTo>
                <a:cubicBezTo>
                  <a:pt x="1516558" y="-23102"/>
                  <a:pt x="1707739" y="157"/>
                  <a:pt x="1920429" y="0"/>
                </a:cubicBezTo>
                <a:cubicBezTo>
                  <a:pt x="2133119" y="-157"/>
                  <a:pt x="2122801" y="69"/>
                  <a:pt x="2302201" y="0"/>
                </a:cubicBezTo>
                <a:cubicBezTo>
                  <a:pt x="2481601" y="-69"/>
                  <a:pt x="2491390" y="10215"/>
                  <a:pt x="2585638" y="0"/>
                </a:cubicBezTo>
                <a:cubicBezTo>
                  <a:pt x="2679886" y="-10215"/>
                  <a:pt x="2905731" y="33666"/>
                  <a:pt x="3065745" y="0"/>
                </a:cubicBezTo>
                <a:cubicBezTo>
                  <a:pt x="3225759" y="-33666"/>
                  <a:pt x="3499650" y="54836"/>
                  <a:pt x="3840858" y="0"/>
                </a:cubicBezTo>
                <a:cubicBezTo>
                  <a:pt x="4182066" y="-54836"/>
                  <a:pt x="4089021" y="18812"/>
                  <a:pt x="4320966" y="0"/>
                </a:cubicBezTo>
                <a:cubicBezTo>
                  <a:pt x="4552911" y="-18812"/>
                  <a:pt x="4604004" y="42633"/>
                  <a:pt x="4702738" y="0"/>
                </a:cubicBezTo>
                <a:cubicBezTo>
                  <a:pt x="4801472" y="-42633"/>
                  <a:pt x="4980406" y="27052"/>
                  <a:pt x="5084510" y="0"/>
                </a:cubicBezTo>
                <a:cubicBezTo>
                  <a:pt x="5188614" y="-27052"/>
                  <a:pt x="5633037" y="68179"/>
                  <a:pt x="5859623" y="0"/>
                </a:cubicBezTo>
                <a:cubicBezTo>
                  <a:pt x="6086209" y="-68179"/>
                  <a:pt x="6001605" y="22350"/>
                  <a:pt x="6143060" y="0"/>
                </a:cubicBezTo>
                <a:cubicBezTo>
                  <a:pt x="6284515" y="-22350"/>
                  <a:pt x="6553391" y="34127"/>
                  <a:pt x="6819837" y="0"/>
                </a:cubicBezTo>
                <a:cubicBezTo>
                  <a:pt x="7086283" y="-34127"/>
                  <a:pt x="7013712" y="24304"/>
                  <a:pt x="7103274" y="0"/>
                </a:cubicBezTo>
                <a:cubicBezTo>
                  <a:pt x="7192836" y="-24304"/>
                  <a:pt x="7399014" y="37404"/>
                  <a:pt x="7485046" y="0"/>
                </a:cubicBezTo>
                <a:cubicBezTo>
                  <a:pt x="7571078" y="-37404"/>
                  <a:pt x="8056260" y="47095"/>
                  <a:pt x="8260159" y="0"/>
                </a:cubicBezTo>
                <a:cubicBezTo>
                  <a:pt x="8464058" y="-47095"/>
                  <a:pt x="8764163" y="74960"/>
                  <a:pt x="8936937" y="0"/>
                </a:cubicBezTo>
                <a:cubicBezTo>
                  <a:pt x="9109711" y="-74960"/>
                  <a:pt x="9117866" y="18011"/>
                  <a:pt x="9220374" y="0"/>
                </a:cubicBezTo>
                <a:cubicBezTo>
                  <a:pt x="9322882" y="-18011"/>
                  <a:pt x="9689927" y="7480"/>
                  <a:pt x="9833523" y="0"/>
                </a:cubicBezTo>
                <a:lnTo>
                  <a:pt x="9833523" y="0"/>
                </a:lnTo>
                <a:cubicBezTo>
                  <a:pt x="9881206" y="206867"/>
                  <a:pt x="9771670" y="434033"/>
                  <a:pt x="9833523" y="620123"/>
                </a:cubicBezTo>
                <a:cubicBezTo>
                  <a:pt x="9895376" y="806213"/>
                  <a:pt x="9768513" y="1010970"/>
                  <a:pt x="9833523" y="1240246"/>
                </a:cubicBezTo>
                <a:cubicBezTo>
                  <a:pt x="9898533" y="1469522"/>
                  <a:pt x="9803152" y="1725714"/>
                  <a:pt x="9833523" y="1911571"/>
                </a:cubicBezTo>
                <a:cubicBezTo>
                  <a:pt x="9863894" y="2097428"/>
                  <a:pt x="9795361" y="2317135"/>
                  <a:pt x="9833523" y="2531694"/>
                </a:cubicBezTo>
                <a:cubicBezTo>
                  <a:pt x="9871685" y="2746253"/>
                  <a:pt x="9796096" y="2860406"/>
                  <a:pt x="9833523" y="2947006"/>
                </a:cubicBezTo>
                <a:cubicBezTo>
                  <a:pt x="9870950" y="3033606"/>
                  <a:pt x="9778467" y="3274090"/>
                  <a:pt x="9833523" y="3464723"/>
                </a:cubicBezTo>
                <a:cubicBezTo>
                  <a:pt x="9888579" y="3655356"/>
                  <a:pt x="9814479" y="3700744"/>
                  <a:pt x="9833523" y="3880034"/>
                </a:cubicBezTo>
                <a:cubicBezTo>
                  <a:pt x="9852567" y="4059324"/>
                  <a:pt x="9826511" y="4363819"/>
                  <a:pt x="9833523" y="4500157"/>
                </a:cubicBezTo>
                <a:cubicBezTo>
                  <a:pt x="9840535" y="4636495"/>
                  <a:pt x="9810678" y="4958915"/>
                  <a:pt x="9833523" y="5120280"/>
                </a:cubicBezTo>
                <a:lnTo>
                  <a:pt x="9833523" y="5120280"/>
                </a:lnTo>
                <a:cubicBezTo>
                  <a:pt x="9453283" y="5153270"/>
                  <a:pt x="9326968" y="5059328"/>
                  <a:pt x="9058410" y="5120280"/>
                </a:cubicBezTo>
                <a:cubicBezTo>
                  <a:pt x="8789852" y="5181232"/>
                  <a:pt x="8655022" y="5057876"/>
                  <a:pt x="8479967" y="5120280"/>
                </a:cubicBezTo>
                <a:cubicBezTo>
                  <a:pt x="8304912" y="5182684"/>
                  <a:pt x="7948011" y="5069141"/>
                  <a:pt x="7704854" y="5120280"/>
                </a:cubicBezTo>
                <a:cubicBezTo>
                  <a:pt x="7461697" y="5171419"/>
                  <a:pt x="7553774" y="5116007"/>
                  <a:pt x="7421418" y="5120280"/>
                </a:cubicBezTo>
                <a:cubicBezTo>
                  <a:pt x="7289062" y="5124553"/>
                  <a:pt x="7073442" y="5081822"/>
                  <a:pt x="6941310" y="5120280"/>
                </a:cubicBezTo>
                <a:cubicBezTo>
                  <a:pt x="6809178" y="5158738"/>
                  <a:pt x="6374542" y="5082062"/>
                  <a:pt x="6166197" y="5120280"/>
                </a:cubicBezTo>
                <a:cubicBezTo>
                  <a:pt x="5957852" y="5158498"/>
                  <a:pt x="5827333" y="5078677"/>
                  <a:pt x="5489420" y="5120280"/>
                </a:cubicBezTo>
                <a:cubicBezTo>
                  <a:pt x="5151507" y="5161883"/>
                  <a:pt x="5083063" y="5071620"/>
                  <a:pt x="4714307" y="5120280"/>
                </a:cubicBezTo>
                <a:cubicBezTo>
                  <a:pt x="4345551" y="5168940"/>
                  <a:pt x="4505556" y="5108964"/>
                  <a:pt x="4332535" y="5120280"/>
                </a:cubicBezTo>
                <a:cubicBezTo>
                  <a:pt x="4159514" y="5131596"/>
                  <a:pt x="3996027" y="5114992"/>
                  <a:pt x="3852427" y="5120280"/>
                </a:cubicBezTo>
                <a:cubicBezTo>
                  <a:pt x="3708827" y="5125568"/>
                  <a:pt x="3647855" y="5106698"/>
                  <a:pt x="3568990" y="5120280"/>
                </a:cubicBezTo>
                <a:cubicBezTo>
                  <a:pt x="3490125" y="5133862"/>
                  <a:pt x="3042235" y="5051202"/>
                  <a:pt x="2793877" y="5120280"/>
                </a:cubicBezTo>
                <a:cubicBezTo>
                  <a:pt x="2545519" y="5189358"/>
                  <a:pt x="2377213" y="5054653"/>
                  <a:pt x="2215435" y="5120280"/>
                </a:cubicBezTo>
                <a:cubicBezTo>
                  <a:pt x="2053657" y="5185907"/>
                  <a:pt x="1855830" y="5092822"/>
                  <a:pt x="1538657" y="5120280"/>
                </a:cubicBezTo>
                <a:cubicBezTo>
                  <a:pt x="1221484" y="5147738"/>
                  <a:pt x="1199953" y="5086296"/>
                  <a:pt x="1058550" y="5120280"/>
                </a:cubicBezTo>
                <a:cubicBezTo>
                  <a:pt x="917147" y="5154264"/>
                  <a:pt x="695007" y="5086248"/>
                  <a:pt x="578443" y="5120280"/>
                </a:cubicBezTo>
                <a:cubicBezTo>
                  <a:pt x="461879" y="5154312"/>
                  <a:pt x="272269" y="5099912"/>
                  <a:pt x="0" y="5120280"/>
                </a:cubicBezTo>
                <a:lnTo>
                  <a:pt x="0" y="5120280"/>
                </a:lnTo>
                <a:cubicBezTo>
                  <a:pt x="-17851" y="5016048"/>
                  <a:pt x="15873" y="4865594"/>
                  <a:pt x="0" y="4704968"/>
                </a:cubicBezTo>
                <a:cubicBezTo>
                  <a:pt x="-15873" y="4544342"/>
                  <a:pt x="36092" y="4341697"/>
                  <a:pt x="0" y="4187251"/>
                </a:cubicBezTo>
                <a:cubicBezTo>
                  <a:pt x="-36092" y="4032805"/>
                  <a:pt x="15285" y="3719577"/>
                  <a:pt x="0" y="3567128"/>
                </a:cubicBezTo>
                <a:cubicBezTo>
                  <a:pt x="-15285" y="3414679"/>
                  <a:pt x="31021" y="3239599"/>
                  <a:pt x="0" y="3151817"/>
                </a:cubicBezTo>
                <a:cubicBezTo>
                  <a:pt x="-31021" y="3064035"/>
                  <a:pt x="33555" y="2722609"/>
                  <a:pt x="0" y="2480491"/>
                </a:cubicBezTo>
                <a:cubicBezTo>
                  <a:pt x="-33555" y="2238373"/>
                  <a:pt x="8415" y="2116502"/>
                  <a:pt x="0" y="2013977"/>
                </a:cubicBezTo>
                <a:cubicBezTo>
                  <a:pt x="-8415" y="1911452"/>
                  <a:pt x="27238" y="1592778"/>
                  <a:pt x="0" y="1445057"/>
                </a:cubicBezTo>
                <a:cubicBezTo>
                  <a:pt x="-27238" y="1297336"/>
                  <a:pt x="26016" y="1126521"/>
                  <a:pt x="0" y="824934"/>
                </a:cubicBezTo>
                <a:cubicBezTo>
                  <a:pt x="-26016" y="523347"/>
                  <a:pt x="8463" y="357243"/>
                  <a:pt x="0" y="0"/>
                </a:cubicBezTo>
                <a:close/>
              </a:path>
              <a:path w="9833523" h="5120280" stroke="0" extrusionOk="0">
                <a:moveTo>
                  <a:pt x="0" y="0"/>
                </a:moveTo>
                <a:lnTo>
                  <a:pt x="0" y="0"/>
                </a:lnTo>
                <a:cubicBezTo>
                  <a:pt x="157767" y="-10656"/>
                  <a:pt x="198541" y="28724"/>
                  <a:pt x="381772" y="0"/>
                </a:cubicBezTo>
                <a:cubicBezTo>
                  <a:pt x="565003" y="-28724"/>
                  <a:pt x="605511" y="13632"/>
                  <a:pt x="665209" y="0"/>
                </a:cubicBezTo>
                <a:cubicBezTo>
                  <a:pt x="724907" y="-13632"/>
                  <a:pt x="1015465" y="14760"/>
                  <a:pt x="1341987" y="0"/>
                </a:cubicBezTo>
                <a:cubicBezTo>
                  <a:pt x="1668509" y="-14760"/>
                  <a:pt x="1670491" y="15822"/>
                  <a:pt x="1920429" y="0"/>
                </a:cubicBezTo>
                <a:cubicBezTo>
                  <a:pt x="2170367" y="-15822"/>
                  <a:pt x="2420512" y="714"/>
                  <a:pt x="2597207" y="0"/>
                </a:cubicBezTo>
                <a:cubicBezTo>
                  <a:pt x="2773902" y="-714"/>
                  <a:pt x="2825939" y="22681"/>
                  <a:pt x="2978979" y="0"/>
                </a:cubicBezTo>
                <a:cubicBezTo>
                  <a:pt x="3132019" y="-22681"/>
                  <a:pt x="3390442" y="33581"/>
                  <a:pt x="3557422" y="0"/>
                </a:cubicBezTo>
                <a:cubicBezTo>
                  <a:pt x="3724402" y="-33581"/>
                  <a:pt x="3982703" y="2387"/>
                  <a:pt x="4135864" y="0"/>
                </a:cubicBezTo>
                <a:cubicBezTo>
                  <a:pt x="4289025" y="-2387"/>
                  <a:pt x="4481019" y="13367"/>
                  <a:pt x="4812642" y="0"/>
                </a:cubicBezTo>
                <a:cubicBezTo>
                  <a:pt x="5144265" y="-13367"/>
                  <a:pt x="5332552" y="77421"/>
                  <a:pt x="5489420" y="0"/>
                </a:cubicBezTo>
                <a:cubicBezTo>
                  <a:pt x="5646288" y="-77421"/>
                  <a:pt x="5797437" y="18888"/>
                  <a:pt x="6067862" y="0"/>
                </a:cubicBezTo>
                <a:cubicBezTo>
                  <a:pt x="6338287" y="-18888"/>
                  <a:pt x="6445326" y="56922"/>
                  <a:pt x="6646305" y="0"/>
                </a:cubicBezTo>
                <a:cubicBezTo>
                  <a:pt x="6847284" y="-56922"/>
                  <a:pt x="6864717" y="18169"/>
                  <a:pt x="6929742" y="0"/>
                </a:cubicBezTo>
                <a:cubicBezTo>
                  <a:pt x="6994767" y="-18169"/>
                  <a:pt x="7300979" y="67370"/>
                  <a:pt x="7606519" y="0"/>
                </a:cubicBezTo>
                <a:cubicBezTo>
                  <a:pt x="7912059" y="-67370"/>
                  <a:pt x="8061171" y="42134"/>
                  <a:pt x="8381632" y="0"/>
                </a:cubicBezTo>
                <a:cubicBezTo>
                  <a:pt x="8702093" y="-42134"/>
                  <a:pt x="8800958" y="16514"/>
                  <a:pt x="9058410" y="0"/>
                </a:cubicBezTo>
                <a:cubicBezTo>
                  <a:pt x="9315862" y="-16514"/>
                  <a:pt x="9507771" y="17072"/>
                  <a:pt x="9833523" y="0"/>
                </a:cubicBezTo>
                <a:lnTo>
                  <a:pt x="9833523" y="0"/>
                </a:lnTo>
                <a:cubicBezTo>
                  <a:pt x="9881307" y="228782"/>
                  <a:pt x="9816835" y="365094"/>
                  <a:pt x="9833523" y="466514"/>
                </a:cubicBezTo>
                <a:cubicBezTo>
                  <a:pt x="9850211" y="567934"/>
                  <a:pt x="9806068" y="819332"/>
                  <a:pt x="9833523" y="933029"/>
                </a:cubicBezTo>
                <a:cubicBezTo>
                  <a:pt x="9860978" y="1046726"/>
                  <a:pt x="9798194" y="1281667"/>
                  <a:pt x="9833523" y="1450746"/>
                </a:cubicBezTo>
                <a:cubicBezTo>
                  <a:pt x="9868852" y="1619825"/>
                  <a:pt x="9792046" y="1760815"/>
                  <a:pt x="9833523" y="1968463"/>
                </a:cubicBezTo>
                <a:cubicBezTo>
                  <a:pt x="9875000" y="2176111"/>
                  <a:pt x="9819090" y="2439335"/>
                  <a:pt x="9833523" y="2639789"/>
                </a:cubicBezTo>
                <a:cubicBezTo>
                  <a:pt x="9847956" y="2840243"/>
                  <a:pt x="9786329" y="3062158"/>
                  <a:pt x="9833523" y="3259912"/>
                </a:cubicBezTo>
                <a:cubicBezTo>
                  <a:pt x="9880717" y="3457666"/>
                  <a:pt x="9775397" y="3650221"/>
                  <a:pt x="9833523" y="3880034"/>
                </a:cubicBezTo>
                <a:cubicBezTo>
                  <a:pt x="9891649" y="4109847"/>
                  <a:pt x="9827725" y="4149442"/>
                  <a:pt x="9833523" y="4346549"/>
                </a:cubicBezTo>
                <a:cubicBezTo>
                  <a:pt x="9839321" y="4543656"/>
                  <a:pt x="9800224" y="4851575"/>
                  <a:pt x="9833523" y="5120280"/>
                </a:cubicBezTo>
                <a:lnTo>
                  <a:pt x="9833523" y="5120280"/>
                </a:lnTo>
                <a:cubicBezTo>
                  <a:pt x="9692730" y="5124105"/>
                  <a:pt x="9636438" y="5089507"/>
                  <a:pt x="9550086" y="5120280"/>
                </a:cubicBezTo>
                <a:cubicBezTo>
                  <a:pt x="9463734" y="5151053"/>
                  <a:pt x="9293811" y="5104328"/>
                  <a:pt x="9069979" y="5120280"/>
                </a:cubicBezTo>
                <a:cubicBezTo>
                  <a:pt x="8846147" y="5136232"/>
                  <a:pt x="8670175" y="5108286"/>
                  <a:pt x="8294866" y="5120280"/>
                </a:cubicBezTo>
                <a:cubicBezTo>
                  <a:pt x="7919557" y="5132274"/>
                  <a:pt x="8047000" y="5093703"/>
                  <a:pt x="7814759" y="5120280"/>
                </a:cubicBezTo>
                <a:cubicBezTo>
                  <a:pt x="7582518" y="5146857"/>
                  <a:pt x="7484183" y="5081140"/>
                  <a:pt x="7334651" y="5120280"/>
                </a:cubicBezTo>
                <a:cubicBezTo>
                  <a:pt x="7185119" y="5159420"/>
                  <a:pt x="6941519" y="5119309"/>
                  <a:pt x="6559538" y="5120280"/>
                </a:cubicBezTo>
                <a:cubicBezTo>
                  <a:pt x="6177557" y="5121251"/>
                  <a:pt x="6397335" y="5116672"/>
                  <a:pt x="6276101" y="5120280"/>
                </a:cubicBezTo>
                <a:cubicBezTo>
                  <a:pt x="6154867" y="5123888"/>
                  <a:pt x="6027061" y="5105108"/>
                  <a:pt x="5894329" y="5120280"/>
                </a:cubicBezTo>
                <a:cubicBezTo>
                  <a:pt x="5761597" y="5135452"/>
                  <a:pt x="5526368" y="5087904"/>
                  <a:pt x="5217552" y="5120280"/>
                </a:cubicBezTo>
                <a:cubicBezTo>
                  <a:pt x="4908736" y="5152656"/>
                  <a:pt x="4877269" y="5116266"/>
                  <a:pt x="4737444" y="5120280"/>
                </a:cubicBezTo>
                <a:cubicBezTo>
                  <a:pt x="4597619" y="5124294"/>
                  <a:pt x="4417576" y="5062403"/>
                  <a:pt x="4159002" y="5120280"/>
                </a:cubicBezTo>
                <a:cubicBezTo>
                  <a:pt x="3900428" y="5178157"/>
                  <a:pt x="3922559" y="5077930"/>
                  <a:pt x="3777230" y="5120280"/>
                </a:cubicBezTo>
                <a:cubicBezTo>
                  <a:pt x="3631901" y="5162630"/>
                  <a:pt x="3332311" y="5071796"/>
                  <a:pt x="3002117" y="5120280"/>
                </a:cubicBezTo>
                <a:cubicBezTo>
                  <a:pt x="2671923" y="5168764"/>
                  <a:pt x="2609460" y="5061500"/>
                  <a:pt x="2325339" y="5120280"/>
                </a:cubicBezTo>
                <a:cubicBezTo>
                  <a:pt x="2041218" y="5179060"/>
                  <a:pt x="2176485" y="5092969"/>
                  <a:pt x="2041902" y="5120280"/>
                </a:cubicBezTo>
                <a:cubicBezTo>
                  <a:pt x="1907319" y="5147591"/>
                  <a:pt x="1496778" y="5081415"/>
                  <a:pt x="1266789" y="5120280"/>
                </a:cubicBezTo>
                <a:cubicBezTo>
                  <a:pt x="1036800" y="5159145"/>
                  <a:pt x="776887" y="5101719"/>
                  <a:pt x="590011" y="5120280"/>
                </a:cubicBezTo>
                <a:cubicBezTo>
                  <a:pt x="403135" y="5138841"/>
                  <a:pt x="257769" y="5106253"/>
                  <a:pt x="0" y="5120280"/>
                </a:cubicBezTo>
                <a:lnTo>
                  <a:pt x="0" y="5120280"/>
                </a:lnTo>
                <a:cubicBezTo>
                  <a:pt x="-25980" y="4933325"/>
                  <a:pt x="37651" y="4702465"/>
                  <a:pt x="0" y="4500157"/>
                </a:cubicBezTo>
                <a:cubicBezTo>
                  <a:pt x="-37651" y="4297849"/>
                  <a:pt x="48750" y="4130949"/>
                  <a:pt x="0" y="4033643"/>
                </a:cubicBezTo>
                <a:cubicBezTo>
                  <a:pt x="-48750" y="3936337"/>
                  <a:pt x="20359" y="3633527"/>
                  <a:pt x="0" y="3413520"/>
                </a:cubicBezTo>
                <a:cubicBezTo>
                  <a:pt x="-20359" y="3193513"/>
                  <a:pt x="5294" y="3139527"/>
                  <a:pt x="0" y="2947006"/>
                </a:cubicBezTo>
                <a:cubicBezTo>
                  <a:pt x="-5294" y="2754485"/>
                  <a:pt x="34792" y="2634948"/>
                  <a:pt x="0" y="2326883"/>
                </a:cubicBezTo>
                <a:cubicBezTo>
                  <a:pt x="-34792" y="2018818"/>
                  <a:pt x="18609" y="2056452"/>
                  <a:pt x="0" y="1860368"/>
                </a:cubicBezTo>
                <a:cubicBezTo>
                  <a:pt x="-18609" y="1664285"/>
                  <a:pt x="58909" y="1376101"/>
                  <a:pt x="0" y="1189043"/>
                </a:cubicBezTo>
                <a:cubicBezTo>
                  <a:pt x="-58909" y="1001985"/>
                  <a:pt x="18611" y="941268"/>
                  <a:pt x="0" y="773731"/>
                </a:cubicBezTo>
                <a:cubicBezTo>
                  <a:pt x="-18611" y="606194"/>
                  <a:pt x="21930" y="283681"/>
                  <a:pt x="0" y="0"/>
                </a:cubicBezTo>
                <a:close/>
              </a:path>
            </a:pathLst>
          </a:custGeom>
          <a:solidFill>
            <a:schemeClr val="accent5">
              <a:lumMod val="20000"/>
              <a:lumOff val="80000"/>
              <a:alpha val="85000"/>
            </a:schemeClr>
          </a:solidFill>
          <a:ln>
            <a:solidFill>
              <a:srgbClr val="002060"/>
            </a:solidFill>
            <a:prstDash val="lgDash"/>
            <a:extLst>
              <a:ext uri="{C807C97D-BFC1-408E-A445-0C87EB9F89A2}">
                <ask:lineSketchStyleProps xmlns:ask="http://schemas.microsoft.com/office/drawing/2018/sketchyshapes" sd="601307830">
                  <a:prstGeom prst="roundRect">
                    <a:avLst>
                      <a:gd name="adj" fmla="val 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98A5F92-3D17-C7B6-7381-79172CEDEE53}"/>
              </a:ext>
            </a:extLst>
          </p:cNvPr>
          <p:cNvGrpSpPr/>
          <p:nvPr/>
        </p:nvGrpSpPr>
        <p:grpSpPr>
          <a:xfrm>
            <a:off x="382092" y="244071"/>
            <a:ext cx="12695982" cy="2308324"/>
            <a:chOff x="-503982" y="886582"/>
            <a:chExt cx="15056675" cy="2308324"/>
          </a:xfrm>
        </p:grpSpPr>
        <p:sp>
          <p:nvSpPr>
            <p:cNvPr id="9" name="TextBox 8">
              <a:extLst>
                <a:ext uri="{FF2B5EF4-FFF2-40B4-BE49-F238E27FC236}">
                  <a16:creationId xmlns:a16="http://schemas.microsoft.com/office/drawing/2014/main" id="{1BFBB227-D033-6FDD-C76E-A5BF0E36743A}"/>
                </a:ext>
              </a:extLst>
            </p:cNvPr>
            <p:cNvSpPr txBox="1"/>
            <p:nvPr/>
          </p:nvSpPr>
          <p:spPr>
            <a:xfrm>
              <a:off x="-503982" y="892614"/>
              <a:ext cx="1505667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200">
                  <a:ln w="190500">
                    <a:solidFill>
                      <a:prstClr val="white"/>
                    </a:solidFill>
                  </a:ln>
                  <a:solidFill>
                    <a:prstClr val="white"/>
                  </a:solidFill>
                  <a:latin typeface="LNTH-LuoLuoNotangYuanTi 1" pitchFamily="2" charset="-128"/>
                  <a:ea typeface="LNTH-LuoLuoNotangYuanTi 1" pitchFamily="2" charset="-128"/>
                  <a:cs typeface="LNTH-LuoLuoNotangYuanTi 1" pitchFamily="2" charset="-128"/>
                </a:rPr>
                <a:t>ĐÁNH GIÁ SẢN PHẨM THỰC HÀNH</a:t>
              </a:r>
              <a:endParaRPr kumimoji="0" lang="en-US" sz="72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endParaRPr>
            </a:p>
          </p:txBody>
        </p:sp>
        <p:sp>
          <p:nvSpPr>
            <p:cNvPr id="10" name="TextBox 9">
              <a:extLst>
                <a:ext uri="{FF2B5EF4-FFF2-40B4-BE49-F238E27FC236}">
                  <a16:creationId xmlns:a16="http://schemas.microsoft.com/office/drawing/2014/main" id="{E15251C8-0DCC-2C43-AA83-BB305531579E}"/>
                </a:ext>
              </a:extLst>
            </p:cNvPr>
            <p:cNvSpPr txBox="1"/>
            <p:nvPr/>
          </p:nvSpPr>
          <p:spPr>
            <a:xfrm rot="21946">
              <a:off x="-496751" y="886582"/>
              <a:ext cx="13456057" cy="2308324"/>
            </a:xfrm>
            <a:prstGeom prst="rect">
              <a:avLst/>
            </a:prstGeom>
            <a:noFill/>
          </p:spPr>
          <p:txBody>
            <a:bodyPr wrap="square" rtlCol="0">
              <a:spAutoFit/>
            </a:bodyPr>
            <a:lstStyle/>
            <a:p>
              <a:pPr>
                <a:defRPr/>
              </a:pPr>
              <a:r>
                <a:rPr lang="en-US" sz="7200">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Đ</a:t>
              </a:r>
              <a:r>
                <a:rPr lang="en-US" sz="7200">
                  <a:ln>
                    <a:solidFill>
                      <a:prstClr val="black"/>
                    </a:solidFill>
                  </a:ln>
                  <a:solidFill>
                    <a:srgbClr val="FFFF00"/>
                  </a:solidFill>
                  <a:latin typeface="LNTH-LuoLuoNotangYuanTi 1" pitchFamily="2" charset="-128"/>
                  <a:ea typeface="LNTH-LuoLuoNotangYuanTi 1" pitchFamily="2" charset="-128"/>
                  <a:cs typeface="LNTH-LuoLuoNotangYuanTi 1" pitchFamily="2" charset="-128"/>
                </a:rPr>
                <a:t>Á</a:t>
              </a:r>
              <a:r>
                <a:rPr lang="en-US" sz="7200">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N</a:t>
              </a:r>
              <a:r>
                <a:rPr lang="en-US" sz="7200">
                  <a:ln>
                    <a:solidFill>
                      <a:prstClr val="black"/>
                    </a:solidFill>
                  </a:ln>
                  <a:solidFill>
                    <a:srgbClr val="0070C0"/>
                  </a:solidFill>
                  <a:latin typeface="LNTH-LuoLuoNotangYuanTi 1" pitchFamily="2" charset="-128"/>
                  <a:ea typeface="LNTH-LuoLuoNotangYuanTi 1" pitchFamily="2" charset="-128"/>
                  <a:cs typeface="LNTH-LuoLuoNotangYuanTi 1" pitchFamily="2" charset="-128"/>
                </a:rPr>
                <a:t>H </a:t>
              </a:r>
              <a:r>
                <a:rPr lang="en-US" sz="7200">
                  <a:ln>
                    <a:solidFill>
                      <a:prstClr val="black"/>
                    </a:solidFill>
                  </a:ln>
                  <a:solidFill>
                    <a:srgbClr val="FFC000"/>
                  </a:solidFill>
                  <a:latin typeface="LNTH-LuoLuoNotangYuanTi 1" pitchFamily="2" charset="-128"/>
                  <a:ea typeface="LNTH-LuoLuoNotangYuanTi 1" pitchFamily="2" charset="-128"/>
                  <a:cs typeface="LNTH-LuoLuoNotangYuanTi 1" pitchFamily="2" charset="-128"/>
                </a:rPr>
                <a:t>G</a:t>
              </a:r>
              <a:r>
                <a:rPr lang="en-US" sz="7200">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I</a:t>
              </a:r>
              <a:r>
                <a:rPr lang="en-US" sz="7200">
                  <a:ln>
                    <a:solidFill>
                      <a:prstClr val="black"/>
                    </a:solidFill>
                  </a:ln>
                  <a:solidFill>
                    <a:srgbClr val="00FF00"/>
                  </a:solidFill>
                  <a:latin typeface="LNTH-LuoLuoNotangYuanTi 1" pitchFamily="2" charset="-128"/>
                  <a:ea typeface="LNTH-LuoLuoNotangYuanTi 1" pitchFamily="2" charset="-128"/>
                  <a:cs typeface="LNTH-LuoLuoNotangYuanTi 1" pitchFamily="2" charset="-128"/>
                </a:rPr>
                <a:t>Á </a:t>
              </a:r>
              <a:r>
                <a:rPr kumimoji="0" lang="en-US" sz="7200" b="0" i="0" u="none" strike="noStrike" kern="1200" cap="none" spc="0" normalizeH="0" baseline="0" noProof="0">
                  <a:ln>
                    <a:solidFill>
                      <a:prstClr val="black"/>
                    </a:solidFill>
                  </a:ln>
                  <a:solidFill>
                    <a:srgbClr val="ED7D31">
                      <a:lumMod val="60000"/>
                      <a:lumOff val="40000"/>
                    </a:srgbClr>
                  </a:solidFill>
                  <a:effectLst/>
                  <a:uLnTx/>
                  <a:uFillTx/>
                  <a:latin typeface="LNTH-LuoLuoNotangYuanTi 1" pitchFamily="2" charset="-128"/>
                  <a:ea typeface="LNTH-LuoLuoNotangYuanTi 1" pitchFamily="2" charset="-128"/>
                  <a:cs typeface="LNTH-LuoLuoNotangYuanTi 1" pitchFamily="2" charset="-128"/>
                </a:rPr>
                <a:t>S</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Ả</a:t>
              </a:r>
              <a:r>
                <a:rPr kumimoji="0" lang="en-US" sz="7200" b="0" i="0" u="none" strike="noStrike" kern="1200" cap="none" spc="0" normalizeH="0" baseline="0" noProof="0">
                  <a:ln>
                    <a:solidFill>
                      <a:prstClr val="black"/>
                    </a:solidFill>
                  </a:ln>
                  <a:solidFill>
                    <a:srgbClr val="FFFF00"/>
                  </a:solidFill>
                  <a:effectLst/>
                  <a:uLnTx/>
                  <a:uFillTx/>
                  <a:latin typeface="LNTH-LuoLuoNotangYuanTi 1" pitchFamily="2" charset="-128"/>
                  <a:ea typeface="LNTH-LuoLuoNotangYuanTi 1" pitchFamily="2" charset="-128"/>
                  <a:cs typeface="LNTH-LuoLuoNotangYuanTi 1" pitchFamily="2" charset="-128"/>
                </a:rPr>
                <a:t>N </a:t>
              </a:r>
              <a:r>
                <a:rPr lang="en-US" sz="7200">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P</a:t>
              </a:r>
              <a:r>
                <a:rPr lang="en-US" sz="7200">
                  <a:ln>
                    <a:solidFill>
                      <a:prstClr val="black"/>
                    </a:solidFill>
                  </a:ln>
                  <a:solidFill>
                    <a:srgbClr val="0070C0"/>
                  </a:solidFill>
                  <a:latin typeface="LNTH-LuoLuoNotangYuanTi 1" pitchFamily="2" charset="-128"/>
                  <a:ea typeface="LNTH-LuoLuoNotangYuanTi 1" pitchFamily="2" charset="-128"/>
                  <a:cs typeface="LNTH-LuoLuoNotangYuanTi 1" pitchFamily="2" charset="-128"/>
                </a:rPr>
                <a:t>H</a:t>
              </a:r>
              <a:r>
                <a:rPr lang="en-US" sz="7200">
                  <a:ln>
                    <a:solidFill>
                      <a:prstClr val="black"/>
                    </a:solidFill>
                  </a:ln>
                  <a:solidFill>
                    <a:srgbClr val="FFC000"/>
                  </a:solidFill>
                  <a:latin typeface="LNTH-LuoLuoNotangYuanTi 1" pitchFamily="2" charset="-128"/>
                  <a:ea typeface="LNTH-LuoLuoNotangYuanTi 1" pitchFamily="2" charset="-128"/>
                  <a:cs typeface="LNTH-LuoLuoNotangYuanTi 1" pitchFamily="2" charset="-128"/>
                </a:rPr>
                <a:t>Ẩ</a:t>
              </a:r>
              <a:r>
                <a:rPr lang="en-US" sz="7200">
                  <a:ln>
                    <a:solidFill>
                      <a:prstClr val="black"/>
                    </a:solidFill>
                  </a:ln>
                  <a:solidFill>
                    <a:srgbClr val="00FF00"/>
                  </a:solidFill>
                  <a:latin typeface="LNTH-LuoLuoNotangYuanTi 1" pitchFamily="2" charset="-128"/>
                  <a:ea typeface="LNTH-LuoLuoNotangYuanTi 1" pitchFamily="2" charset="-128"/>
                  <a:cs typeface="LNTH-LuoLuoNotangYuanTi 1" pitchFamily="2" charset="-128"/>
                </a:rPr>
                <a:t>M </a:t>
              </a:r>
              <a:r>
                <a:rPr lang="en-US" sz="7200">
                  <a:ln>
                    <a:solidFill>
                      <a:prstClr val="black"/>
                    </a:solidFill>
                  </a:ln>
                  <a:solidFill>
                    <a:srgbClr val="ED7D31">
                      <a:lumMod val="60000"/>
                      <a:lumOff val="40000"/>
                    </a:srgbClr>
                  </a:solidFill>
                  <a:latin typeface="LNTH-LuoLuoNotangYuanTi 1" pitchFamily="2" charset="-128"/>
                  <a:ea typeface="LNTH-LuoLuoNotangYuanTi 1" pitchFamily="2" charset="-128"/>
                  <a:cs typeface="LNTH-LuoLuoNotangYuanTi 1" pitchFamily="2" charset="-128"/>
                </a:rPr>
                <a:t>T</a:t>
              </a:r>
              <a:r>
                <a:rPr lang="en-US" sz="7200">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H</a:t>
              </a:r>
              <a:r>
                <a:rPr lang="en-US" sz="7200">
                  <a:ln>
                    <a:solidFill>
                      <a:prstClr val="black"/>
                    </a:solidFill>
                  </a:ln>
                  <a:solidFill>
                    <a:srgbClr val="00FF00"/>
                  </a:solidFill>
                  <a:latin typeface="LNTH-LuoLuoNotangYuanTi 1" pitchFamily="2" charset="-128"/>
                  <a:ea typeface="LNTH-LuoLuoNotangYuanTi 1" pitchFamily="2" charset="-128"/>
                  <a:cs typeface="LNTH-LuoLuoNotangYuanTi 1" pitchFamily="2" charset="-128"/>
                </a:rPr>
                <a:t>Ự</a:t>
              </a:r>
              <a:r>
                <a:rPr lang="en-US" sz="7200">
                  <a:ln>
                    <a:solidFill>
                      <a:prstClr val="black"/>
                    </a:solidFill>
                  </a:ln>
                  <a:solidFill>
                    <a:srgbClr val="0070C0"/>
                  </a:solidFill>
                  <a:latin typeface="LNTH-LuoLuoNotangYuanTi 1" pitchFamily="2" charset="-128"/>
                  <a:ea typeface="LNTH-LuoLuoNotangYuanTi 1" pitchFamily="2" charset="-128"/>
                  <a:cs typeface="LNTH-LuoLuoNotangYuanTi 1" pitchFamily="2" charset="-128"/>
                </a:rPr>
                <a:t>C </a:t>
              </a:r>
              <a:r>
                <a:rPr lang="en-US" sz="7200">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H</a:t>
              </a:r>
              <a:r>
                <a:rPr lang="en-US" sz="7200">
                  <a:ln>
                    <a:solidFill>
                      <a:prstClr val="black"/>
                    </a:solidFill>
                  </a:ln>
                  <a:solidFill>
                    <a:srgbClr val="FFFF00"/>
                  </a:solidFill>
                  <a:latin typeface="LNTH-LuoLuoNotangYuanTi 1" pitchFamily="2" charset="-128"/>
                  <a:ea typeface="LNTH-LuoLuoNotangYuanTi 1" pitchFamily="2" charset="-128"/>
                  <a:cs typeface="LNTH-LuoLuoNotangYuanTi 1" pitchFamily="2" charset="-128"/>
                </a:rPr>
                <a:t>À</a:t>
              </a:r>
              <a:r>
                <a:rPr lang="en-US" sz="7200">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N</a:t>
              </a:r>
              <a:r>
                <a:rPr lang="en-US" sz="7200">
                  <a:ln>
                    <a:solidFill>
                      <a:prstClr val="black"/>
                    </a:solidFill>
                  </a:ln>
                  <a:solidFill>
                    <a:srgbClr val="0070C0"/>
                  </a:solidFill>
                  <a:latin typeface="LNTH-LuoLuoNotangYuanTi 1" pitchFamily="2" charset="-128"/>
                  <a:ea typeface="LNTH-LuoLuoNotangYuanTi 1" pitchFamily="2" charset="-128"/>
                  <a:cs typeface="LNTH-LuoLuoNotangYuanTi 1" pitchFamily="2" charset="-128"/>
                </a:rPr>
                <a:t>H</a:t>
              </a:r>
              <a:endPar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endParaRPr>
            </a:p>
          </p:txBody>
        </p:sp>
      </p:grpSp>
      <p:graphicFrame>
        <p:nvGraphicFramePr>
          <p:cNvPr id="14" name="Table 14">
            <a:extLst>
              <a:ext uri="{FF2B5EF4-FFF2-40B4-BE49-F238E27FC236}">
                <a16:creationId xmlns:a16="http://schemas.microsoft.com/office/drawing/2014/main" id="{CAFFBA08-B806-E0A2-0E1E-67C32292265E}"/>
              </a:ext>
            </a:extLst>
          </p:cNvPr>
          <p:cNvGraphicFramePr>
            <a:graphicFrameLocks noGrp="1"/>
          </p:cNvGraphicFramePr>
          <p:nvPr>
            <p:extLst>
              <p:ext uri="{D42A27DB-BD31-4B8C-83A1-F6EECF244321}">
                <p14:modId xmlns:p14="http://schemas.microsoft.com/office/powerpoint/2010/main" val="581095973"/>
              </p:ext>
            </p:extLst>
          </p:nvPr>
        </p:nvGraphicFramePr>
        <p:xfrm>
          <a:off x="2462213" y="1884066"/>
          <a:ext cx="9422424" cy="4554027"/>
        </p:xfrm>
        <a:graphic>
          <a:graphicData uri="http://schemas.openxmlformats.org/drawingml/2006/table">
            <a:tbl>
              <a:tblPr firstRow="1" bandRow="1">
                <a:tableStyleId>{00A15C55-8517-42AA-B614-E9B94910E393}</a:tableStyleId>
              </a:tblPr>
              <a:tblGrid>
                <a:gridCol w="974522">
                  <a:extLst>
                    <a:ext uri="{9D8B030D-6E8A-4147-A177-3AD203B41FA5}">
                      <a16:colId xmlns:a16="http://schemas.microsoft.com/office/drawing/2014/main" val="3804359512"/>
                    </a:ext>
                  </a:extLst>
                </a:gridCol>
                <a:gridCol w="4297933">
                  <a:extLst>
                    <a:ext uri="{9D8B030D-6E8A-4147-A177-3AD203B41FA5}">
                      <a16:colId xmlns:a16="http://schemas.microsoft.com/office/drawing/2014/main" val="2325856163"/>
                    </a:ext>
                  </a:extLst>
                </a:gridCol>
                <a:gridCol w="914400">
                  <a:extLst>
                    <a:ext uri="{9D8B030D-6E8A-4147-A177-3AD203B41FA5}">
                      <a16:colId xmlns:a16="http://schemas.microsoft.com/office/drawing/2014/main" val="3597471388"/>
                    </a:ext>
                  </a:extLst>
                </a:gridCol>
                <a:gridCol w="1351084">
                  <a:extLst>
                    <a:ext uri="{9D8B030D-6E8A-4147-A177-3AD203B41FA5}">
                      <a16:colId xmlns:a16="http://schemas.microsoft.com/office/drawing/2014/main" val="3590068103"/>
                    </a:ext>
                  </a:extLst>
                </a:gridCol>
                <a:gridCol w="1884485">
                  <a:extLst>
                    <a:ext uri="{9D8B030D-6E8A-4147-A177-3AD203B41FA5}">
                      <a16:colId xmlns:a16="http://schemas.microsoft.com/office/drawing/2014/main" val="112403721"/>
                    </a:ext>
                  </a:extLst>
                </a:gridCol>
              </a:tblGrid>
              <a:tr h="1060809">
                <a:tc>
                  <a:txBody>
                    <a:bodyPr/>
                    <a:lstStyle/>
                    <a:p>
                      <a:pPr algn="ctr"/>
                      <a:r>
                        <a:rPr lang="en-US" sz="2800" b="1"/>
                        <a:t>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alpha val="94000"/>
                      </a:srgbClr>
                    </a:solidFill>
                  </a:tcPr>
                </a:tc>
                <a:tc>
                  <a:txBody>
                    <a:bodyPr/>
                    <a:lstStyle/>
                    <a:p>
                      <a:pPr algn="ctr"/>
                      <a:r>
                        <a:rPr lang="en-US" sz="2800" b="1"/>
                        <a:t>Tiêu chí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alpha val="94000"/>
                      </a:srgbClr>
                    </a:solidFill>
                  </a:tcPr>
                </a:tc>
                <a:tc>
                  <a:txBody>
                    <a:bodyPr/>
                    <a:lstStyle/>
                    <a:p>
                      <a:pPr algn="ctr"/>
                      <a:endParaRPr lang="en-US" sz="2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alpha val="94000"/>
                      </a:srgbClr>
                    </a:solidFill>
                  </a:tcPr>
                </a:tc>
                <a:tc>
                  <a:txBody>
                    <a:bodyPr/>
                    <a:lstStyle/>
                    <a:p>
                      <a:pPr algn="ctr"/>
                      <a:endParaRPr lang="en-US" sz="2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alpha val="94000"/>
                      </a:srgbClr>
                    </a:solidFill>
                  </a:tcPr>
                </a:tc>
                <a:tc>
                  <a:txBody>
                    <a:bodyPr/>
                    <a:lstStyle/>
                    <a:p>
                      <a:pPr algn="ctr"/>
                      <a:endParaRPr lang="en-US" sz="2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alpha val="94000"/>
                      </a:srgbClr>
                    </a:solidFill>
                  </a:tcPr>
                </a:tc>
                <a:extLst>
                  <a:ext uri="{0D108BD9-81ED-4DB2-BD59-A6C34878D82A}">
                    <a16:rowId xmlns:a16="http://schemas.microsoft.com/office/drawing/2014/main" val="3448211843"/>
                  </a:ext>
                </a:extLst>
              </a:tr>
              <a:tr h="1060809">
                <a:tc>
                  <a:txBody>
                    <a:bodyPr/>
                    <a:lstStyle/>
                    <a:p>
                      <a:pPr algn="ctr"/>
                      <a:r>
                        <a:rPr lang="en-US" sz="28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alpha val="94000"/>
                      </a:schemeClr>
                    </a:solidFill>
                  </a:tcPr>
                </a:tc>
                <a:tc>
                  <a:txBody>
                    <a:bodyPr/>
                    <a:lstStyle/>
                    <a:p>
                      <a:pPr algn="just"/>
                      <a:r>
                        <a:rPr lang="en-US" sz="2800"/>
                        <a:t>Giá thể được nén chặt vừa phải và cách miệng chậu khoảng 2cm – 5cm.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alpha val="94000"/>
                      </a:schemeClr>
                    </a:solidFill>
                  </a:tcPr>
                </a:tc>
                <a:tc>
                  <a:txBody>
                    <a:bodyPr/>
                    <a:lstStyle/>
                    <a:p>
                      <a:pPr algn="ctr"/>
                      <a:endParaRPr lang="en-US" sz="2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alpha val="94000"/>
                      </a:schemeClr>
                    </a:solidFill>
                  </a:tcPr>
                </a:tc>
                <a:tc>
                  <a:txBody>
                    <a:bodyPr/>
                    <a:lstStyle/>
                    <a:p>
                      <a:pPr algn="ctr"/>
                      <a:endParaRPr lang="en-US" sz="2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alpha val="94000"/>
                      </a:schemeClr>
                    </a:solidFill>
                  </a:tcPr>
                </a:tc>
                <a:tc>
                  <a:txBody>
                    <a:bodyPr/>
                    <a:lstStyle/>
                    <a:p>
                      <a:pPr algn="ctr"/>
                      <a:endParaRPr lang="en-US" sz="2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alpha val="94000"/>
                      </a:schemeClr>
                    </a:solidFill>
                  </a:tcPr>
                </a:tc>
                <a:extLst>
                  <a:ext uri="{0D108BD9-81ED-4DB2-BD59-A6C34878D82A}">
                    <a16:rowId xmlns:a16="http://schemas.microsoft.com/office/drawing/2014/main" val="2197215770"/>
                  </a:ext>
                </a:extLst>
              </a:tr>
              <a:tr h="1060809">
                <a:tc>
                  <a:txBody>
                    <a:bodyPr/>
                    <a:lstStyle/>
                    <a:p>
                      <a:pPr algn="ctr"/>
                      <a:r>
                        <a:rPr lang="en-US" sz="28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94000"/>
                      </a:schemeClr>
                    </a:solidFill>
                  </a:tcPr>
                </a:tc>
                <a:tc>
                  <a:txBody>
                    <a:bodyPr/>
                    <a:lstStyle/>
                    <a:p>
                      <a:pPr algn="just"/>
                      <a:r>
                        <a:rPr lang="en-US" sz="2800"/>
                        <a:t>Hạt giống được lấp kín bởi một lớp giá thể mỏng.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94000"/>
                      </a:schemeClr>
                    </a:solidFill>
                  </a:tcPr>
                </a:tc>
                <a:tc>
                  <a:txBody>
                    <a:bodyPr/>
                    <a:lstStyle/>
                    <a:p>
                      <a:pPr algn="ctr"/>
                      <a:endParaRPr lang="en-US" sz="2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94000"/>
                      </a:schemeClr>
                    </a:solidFill>
                  </a:tcPr>
                </a:tc>
                <a:tc>
                  <a:txBody>
                    <a:bodyPr/>
                    <a:lstStyle/>
                    <a:p>
                      <a:pPr algn="ctr"/>
                      <a:endParaRPr lang="en-US" sz="2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94000"/>
                      </a:schemeClr>
                    </a:solidFill>
                  </a:tcPr>
                </a:tc>
                <a:tc>
                  <a:txBody>
                    <a:bodyPr/>
                    <a:lstStyle/>
                    <a:p>
                      <a:pPr algn="ctr"/>
                      <a:endParaRPr lang="en-US" sz="2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94000"/>
                      </a:schemeClr>
                    </a:solidFill>
                  </a:tcPr>
                </a:tc>
                <a:extLst>
                  <a:ext uri="{0D108BD9-81ED-4DB2-BD59-A6C34878D82A}">
                    <a16:rowId xmlns:a16="http://schemas.microsoft.com/office/drawing/2014/main" val="3542457151"/>
                  </a:ext>
                </a:extLst>
              </a:tr>
              <a:tr h="1060809">
                <a:tc>
                  <a:txBody>
                    <a:bodyPr/>
                    <a:lstStyle/>
                    <a:p>
                      <a:pPr algn="ctr"/>
                      <a:r>
                        <a:rPr lang="en-US" sz="280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tint val="40000"/>
                        <a:alpha val="94000"/>
                      </a:schemeClr>
                    </a:solidFill>
                  </a:tcPr>
                </a:tc>
                <a:tc>
                  <a:txBody>
                    <a:bodyPr/>
                    <a:lstStyle/>
                    <a:p>
                      <a:pPr algn="just"/>
                      <a:r>
                        <a:rPr lang="en-US" sz="2800"/>
                        <a:t>Giá thể được tưới nước đủ ẩm sau khi gieo hạt.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tint val="40000"/>
                        <a:alpha val="94000"/>
                      </a:schemeClr>
                    </a:solidFill>
                  </a:tcPr>
                </a:tc>
                <a:tc>
                  <a:txBody>
                    <a:bodyPr/>
                    <a:lstStyle/>
                    <a:p>
                      <a:pPr algn="ctr"/>
                      <a:endParaRPr lang="en-US" sz="2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tint val="40000"/>
                        <a:alpha val="94000"/>
                      </a:schemeClr>
                    </a:solidFill>
                  </a:tcPr>
                </a:tc>
                <a:tc>
                  <a:txBody>
                    <a:bodyPr/>
                    <a:lstStyle/>
                    <a:p>
                      <a:pPr algn="ctr"/>
                      <a:endParaRPr lang="en-US" sz="2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tint val="40000"/>
                        <a:alpha val="94000"/>
                      </a:schemeClr>
                    </a:solidFill>
                  </a:tcPr>
                </a:tc>
                <a:tc>
                  <a:txBody>
                    <a:bodyPr/>
                    <a:lstStyle/>
                    <a:p>
                      <a:pPr algn="ctr"/>
                      <a:endParaRPr lang="en-US" sz="2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tint val="40000"/>
                        <a:alpha val="94000"/>
                      </a:schemeClr>
                    </a:solidFill>
                  </a:tcPr>
                </a:tc>
                <a:extLst>
                  <a:ext uri="{0D108BD9-81ED-4DB2-BD59-A6C34878D82A}">
                    <a16:rowId xmlns:a16="http://schemas.microsoft.com/office/drawing/2014/main" val="477783803"/>
                  </a:ext>
                </a:extLst>
              </a:tr>
            </a:tbl>
          </a:graphicData>
        </a:graphic>
      </p:graphicFrame>
      <p:sp>
        <p:nvSpPr>
          <p:cNvPr id="15" name="Rectangle: Rounded Corners 14">
            <a:extLst>
              <a:ext uri="{FF2B5EF4-FFF2-40B4-BE49-F238E27FC236}">
                <a16:creationId xmlns:a16="http://schemas.microsoft.com/office/drawing/2014/main" id="{2703928F-C3C0-DAB9-8E58-18FC3FFBD48D}"/>
              </a:ext>
            </a:extLst>
          </p:cNvPr>
          <p:cNvSpPr/>
          <p:nvPr/>
        </p:nvSpPr>
        <p:spPr>
          <a:xfrm>
            <a:off x="116219" y="1597043"/>
            <a:ext cx="2019364" cy="4625310"/>
          </a:xfrm>
          <a:prstGeom prst="roundRect">
            <a:avLst>
              <a:gd name="adj" fmla="val 50000"/>
            </a:avLst>
          </a:prstGeom>
          <a:solidFill>
            <a:srgbClr val="FFFFCC"/>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err="1">
                <a:ln w="9525">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4800" b="1" i="0" u="none" strike="noStrike" kern="1200" cap="none" spc="0" normalizeH="0" baseline="0" noProof="0">
                <a:ln w="9525">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chí đánh giá</a:t>
            </a:r>
            <a:endParaRPr kumimoji="0" lang="en-US" sz="4800" b="1" i="0" u="none" strike="noStrike" kern="1200" cap="none" spc="0" normalizeH="0" baseline="0" noProof="0" dirty="0">
              <a:ln w="9525">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pic>
        <p:nvPicPr>
          <p:cNvPr id="21" name="Graphic 20" descr="Star with solid fill">
            <a:extLst>
              <a:ext uri="{FF2B5EF4-FFF2-40B4-BE49-F238E27FC236}">
                <a16:creationId xmlns:a16="http://schemas.microsoft.com/office/drawing/2014/main" id="{39BE024E-42FC-8D90-9F10-C2E2FB0F89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10004" y="1970830"/>
            <a:ext cx="621323" cy="621323"/>
          </a:xfrm>
          <a:prstGeom prst="rect">
            <a:avLst/>
          </a:prstGeom>
        </p:spPr>
      </p:pic>
      <p:pic>
        <p:nvPicPr>
          <p:cNvPr id="24" name="Graphic 23" descr="Star with solid fill">
            <a:extLst>
              <a:ext uri="{FF2B5EF4-FFF2-40B4-BE49-F238E27FC236}">
                <a16:creationId xmlns:a16="http://schemas.microsoft.com/office/drawing/2014/main" id="{47393C8F-798E-2D02-0741-266880F2CD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41997" y="1971602"/>
            <a:ext cx="621323" cy="621323"/>
          </a:xfrm>
          <a:prstGeom prst="rect">
            <a:avLst/>
          </a:prstGeom>
        </p:spPr>
      </p:pic>
      <p:pic>
        <p:nvPicPr>
          <p:cNvPr id="25" name="Graphic 24" descr="Star with solid fill">
            <a:extLst>
              <a:ext uri="{FF2B5EF4-FFF2-40B4-BE49-F238E27FC236}">
                <a16:creationId xmlns:a16="http://schemas.microsoft.com/office/drawing/2014/main" id="{EA268A94-B3E1-3FC6-1284-B6CAE5E774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88585" y="1970831"/>
            <a:ext cx="621323" cy="621323"/>
          </a:xfrm>
          <a:prstGeom prst="rect">
            <a:avLst/>
          </a:prstGeom>
        </p:spPr>
      </p:pic>
      <p:pic>
        <p:nvPicPr>
          <p:cNvPr id="26" name="Graphic 25" descr="Star with solid fill">
            <a:extLst>
              <a:ext uri="{FF2B5EF4-FFF2-40B4-BE49-F238E27FC236}">
                <a16:creationId xmlns:a16="http://schemas.microsoft.com/office/drawing/2014/main" id="{FEDC2EA2-F15E-1B14-B65E-CBCDFE4AFC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83135" y="1970830"/>
            <a:ext cx="621323" cy="621323"/>
          </a:xfrm>
          <a:prstGeom prst="rect">
            <a:avLst/>
          </a:prstGeom>
        </p:spPr>
      </p:pic>
      <p:pic>
        <p:nvPicPr>
          <p:cNvPr id="27" name="Graphic 26" descr="Star with solid fill">
            <a:extLst>
              <a:ext uri="{FF2B5EF4-FFF2-40B4-BE49-F238E27FC236}">
                <a16:creationId xmlns:a16="http://schemas.microsoft.com/office/drawing/2014/main" id="{535629D6-A13A-B938-80EB-0CBEFDE508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48456" y="1971601"/>
            <a:ext cx="621323" cy="621323"/>
          </a:xfrm>
          <a:prstGeom prst="rect">
            <a:avLst/>
          </a:prstGeom>
        </p:spPr>
      </p:pic>
      <p:pic>
        <p:nvPicPr>
          <p:cNvPr id="28" name="Graphic 27" descr="Star with solid fill">
            <a:extLst>
              <a:ext uri="{FF2B5EF4-FFF2-40B4-BE49-F238E27FC236}">
                <a16:creationId xmlns:a16="http://schemas.microsoft.com/office/drawing/2014/main" id="{44FCF5B9-E2CF-440C-86CE-5281969C68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95044" y="1970830"/>
            <a:ext cx="621323" cy="621323"/>
          </a:xfrm>
          <a:prstGeom prst="rect">
            <a:avLst/>
          </a:prstGeom>
        </p:spPr>
      </p:pic>
    </p:spTree>
    <p:extLst>
      <p:ext uri="{BB962C8B-B14F-4D97-AF65-F5344CB8AC3E}">
        <p14:creationId xmlns:p14="http://schemas.microsoft.com/office/powerpoint/2010/main" val="2720256837"/>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500" fill="hold"/>
                                        <p:tgtEl>
                                          <p:spTgt spid="13"/>
                                        </p:tgtEl>
                                        <p:attrNameLst>
                                          <p:attrName>ppt_w</p:attrName>
                                        </p:attrNameLst>
                                      </p:cBhvr>
                                      <p:tavLst>
                                        <p:tav tm="0">
                                          <p:val>
                                            <p:fltVal val="0"/>
                                          </p:val>
                                        </p:tav>
                                        <p:tav tm="100000">
                                          <p:val>
                                            <p:strVal val="#ppt_w"/>
                                          </p:val>
                                        </p:tav>
                                      </p:tavLst>
                                    </p:anim>
                                    <p:anim calcmode="lin" valueType="num">
                                      <p:cBhvr>
                                        <p:cTn id="8" dur="1500" fill="hold"/>
                                        <p:tgtEl>
                                          <p:spTgt spid="13"/>
                                        </p:tgtEl>
                                        <p:attrNameLst>
                                          <p:attrName>ppt_h</p:attrName>
                                        </p:attrNameLst>
                                      </p:cBhvr>
                                      <p:tavLst>
                                        <p:tav tm="0">
                                          <p:val>
                                            <p:fltVal val="0"/>
                                          </p:val>
                                        </p:tav>
                                        <p:tav tm="100000">
                                          <p:val>
                                            <p:strVal val="#ppt_h"/>
                                          </p:val>
                                        </p:tav>
                                      </p:tavLst>
                                    </p:anim>
                                    <p:animEffect transition="in" filter="fade">
                                      <p:cBhvr>
                                        <p:cTn id="9" dur="1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p:stCondLst>
                              <p:cond delay="1500"/>
                            </p:stCondLst>
                            <p:childTnLst>
                              <p:par>
                                <p:cTn id="11" presetID="25"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16" dur="1000" fill="hold"/>
                                        <p:tgtEl>
                                          <p:spTgt spid="15"/>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15"/>
                                        </p:tgtEl>
                                      </p:cBhvr>
                                    </p:animEffect>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par>
                          <p:cTn id="21" fill="hold">
                            <p:stCondLst>
                              <p:cond delay="2500"/>
                            </p:stCondLst>
                            <p:childTnLst>
                              <p:par>
                                <p:cTn id="22" presetID="3" presetClass="entr" presetSubtype="1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linds(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5A3CDA0-1F16-7A24-1605-F7DA2D6A758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82" b="90000" l="9929" r="89894">
                        <a14:foregroundMark x1="57270" y1="6782" x2="57270" y2="6782"/>
                        <a14:foregroundMark x1="20213" y1="34713" x2="20213" y2="34713"/>
                        <a14:foregroundMark x1="20213" y1="34713" x2="26241" y2="46782"/>
                      </a14:backgroundRemoval>
                    </a14:imgEffect>
                  </a14:imgLayer>
                </a14:imgProps>
              </a:ext>
              <a:ext uri="{28A0092B-C50C-407E-A947-70E740481C1C}">
                <a14:useLocalDpi xmlns:a14="http://schemas.microsoft.com/office/drawing/2010/main" val="0"/>
              </a:ext>
            </a:extLst>
          </a:blip>
          <a:srcRect t="2424" r="12094" b="9819"/>
          <a:stretch/>
        </p:blipFill>
        <p:spPr bwMode="auto">
          <a:xfrm flipH="1">
            <a:off x="397194" y="839586"/>
            <a:ext cx="3908800" cy="60184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1FE1896-78F2-8D7D-03E8-C199B20F3339}"/>
              </a:ext>
            </a:extLst>
          </p:cNvPr>
          <p:cNvSpPr txBox="1"/>
          <p:nvPr/>
        </p:nvSpPr>
        <p:spPr>
          <a:xfrm>
            <a:off x="3568705" y="2023359"/>
            <a:ext cx="5054589" cy="1405641"/>
          </a:xfrm>
          <a:prstGeom prst="rect">
            <a:avLst/>
          </a:prstGeom>
          <a:noFill/>
        </p:spPr>
        <p:txBody>
          <a:bodyPr wrap="none" rtlCol="0">
            <a:spAutoFit/>
          </a:bodyPr>
          <a:lstStyle/>
          <a:p>
            <a:pPr defTabSz="1219139">
              <a:buClr>
                <a:srgbClr val="000000"/>
              </a:buClr>
              <a:defRPr/>
            </a:pPr>
            <a:r>
              <a:rPr lang="en-US" sz="4267" b="1" kern="0" spc="400" dirty="0" err="1">
                <a:ln w="190500">
                  <a:solidFill>
                    <a:schemeClr val="bg1"/>
                  </a:solidFill>
                </a:ln>
                <a:solidFill>
                  <a:schemeClr val="bg1"/>
                </a:solidFill>
                <a:latin typeface="SVN-Poky's" panose="020B0606040200020203" pitchFamily="34" charset="0"/>
                <a:cs typeface="Arial"/>
                <a:sym typeface="Arial"/>
              </a:rPr>
              <a:t>Phần</a:t>
            </a:r>
            <a:r>
              <a:rPr lang="en-US" sz="4267" b="1" kern="0" spc="400" dirty="0">
                <a:ln w="190500">
                  <a:solidFill>
                    <a:schemeClr val="bg1"/>
                  </a:solidFill>
                </a:ln>
                <a:solidFill>
                  <a:schemeClr val="bg1"/>
                </a:solidFill>
                <a:latin typeface="SVN-Poky's" panose="020B0606040200020203" pitchFamily="34" charset="0"/>
                <a:cs typeface="Arial"/>
                <a:sym typeface="Arial"/>
              </a:rPr>
              <a:t> </a:t>
            </a:r>
            <a:r>
              <a:rPr lang="en-US" sz="4267" b="1" kern="0" spc="400" dirty="0" err="1">
                <a:ln w="190500">
                  <a:solidFill>
                    <a:schemeClr val="bg1"/>
                  </a:solidFill>
                </a:ln>
                <a:solidFill>
                  <a:schemeClr val="bg1"/>
                </a:solidFill>
                <a:latin typeface="SVN-Poky's" panose="020B0606040200020203" pitchFamily="34" charset="0"/>
                <a:cs typeface="Arial"/>
                <a:sym typeface="Arial"/>
              </a:rPr>
              <a:t>nhận</a:t>
            </a:r>
            <a:r>
              <a:rPr lang="en-US" sz="4267" b="1" kern="0" spc="400" dirty="0">
                <a:ln w="190500">
                  <a:solidFill>
                    <a:schemeClr val="bg1"/>
                  </a:solidFill>
                </a:ln>
                <a:solidFill>
                  <a:schemeClr val="bg1"/>
                </a:solidFill>
                <a:latin typeface="SVN-Poky's" panose="020B0606040200020203" pitchFamily="34" charset="0"/>
                <a:cs typeface="Arial"/>
                <a:sym typeface="Arial"/>
              </a:rPr>
              <a:t> </a:t>
            </a:r>
            <a:r>
              <a:rPr lang="en-US" sz="4267" b="1" kern="0" spc="400" dirty="0" err="1">
                <a:ln w="190500">
                  <a:solidFill>
                    <a:schemeClr val="bg1"/>
                  </a:solidFill>
                </a:ln>
                <a:solidFill>
                  <a:schemeClr val="bg1"/>
                </a:solidFill>
                <a:latin typeface="SVN-Poky's" panose="020B0606040200020203" pitchFamily="34" charset="0"/>
                <a:cs typeface="Arial"/>
                <a:sym typeface="Arial"/>
              </a:rPr>
              <a:t>xét</a:t>
            </a:r>
            <a:r>
              <a:rPr lang="en-US" sz="4267" b="1" kern="0" spc="400" dirty="0">
                <a:ln w="190500">
                  <a:solidFill>
                    <a:schemeClr val="bg1"/>
                  </a:solidFill>
                </a:ln>
                <a:solidFill>
                  <a:schemeClr val="bg1"/>
                </a:solidFill>
                <a:latin typeface="SVN-Poky's" panose="020B0606040200020203" pitchFamily="34" charset="0"/>
                <a:cs typeface="Arial"/>
                <a:sym typeface="Arial"/>
              </a:rPr>
              <a:t> </a:t>
            </a:r>
          </a:p>
          <a:p>
            <a:pPr defTabSz="1219139">
              <a:buClr>
                <a:srgbClr val="000000"/>
              </a:buClr>
              <a:defRPr/>
            </a:pPr>
            <a:r>
              <a:rPr lang="en-US" sz="4267" b="1" kern="0" spc="400">
                <a:ln w="190500">
                  <a:solidFill>
                    <a:schemeClr val="bg1"/>
                  </a:solidFill>
                </a:ln>
                <a:solidFill>
                  <a:schemeClr val="bg1"/>
                </a:solidFill>
                <a:latin typeface="SVN-Poky's" panose="020B0606040200020203" pitchFamily="34" charset="0"/>
                <a:cs typeface="Arial"/>
                <a:sym typeface="Arial"/>
              </a:rPr>
              <a:t>             Giáo viên</a:t>
            </a:r>
            <a:endParaRPr lang="en-US" sz="4267" b="1" kern="0" spc="400" dirty="0">
              <a:ln w="190500">
                <a:solidFill>
                  <a:schemeClr val="bg1"/>
                </a:solidFill>
              </a:ln>
              <a:solidFill>
                <a:schemeClr val="bg1"/>
              </a:solidFill>
              <a:latin typeface="SVN-Poky's" panose="020B0606040200020203" pitchFamily="34" charset="0"/>
              <a:cs typeface="Arial"/>
              <a:sym typeface="Arial"/>
            </a:endParaRPr>
          </a:p>
        </p:txBody>
      </p:sp>
      <p:sp>
        <p:nvSpPr>
          <p:cNvPr id="6" name="TextBox 5">
            <a:extLst>
              <a:ext uri="{FF2B5EF4-FFF2-40B4-BE49-F238E27FC236}">
                <a16:creationId xmlns:a16="http://schemas.microsoft.com/office/drawing/2014/main" id="{2E5FDC3E-2C13-27D6-9B2C-87524EE0CAC5}"/>
              </a:ext>
            </a:extLst>
          </p:cNvPr>
          <p:cNvSpPr txBox="1"/>
          <p:nvPr/>
        </p:nvSpPr>
        <p:spPr>
          <a:xfrm>
            <a:off x="3568705" y="2023359"/>
            <a:ext cx="5054589" cy="1405641"/>
          </a:xfrm>
          <a:prstGeom prst="rect">
            <a:avLst/>
          </a:prstGeom>
          <a:noFill/>
        </p:spPr>
        <p:txBody>
          <a:bodyPr wrap="none" rtlCol="0">
            <a:spAutoFit/>
          </a:bodyPr>
          <a:lstStyle/>
          <a:p>
            <a:pPr defTabSz="1219139">
              <a:buClr>
                <a:srgbClr val="000000"/>
              </a:buClr>
              <a:defRPr/>
            </a:pPr>
            <a:r>
              <a:rPr lang="en-US" sz="4267" b="1" kern="0" spc="400" dirty="0" err="1">
                <a:ln>
                  <a:solidFill>
                    <a:srgbClr val="FF3399"/>
                  </a:solidFill>
                </a:ln>
                <a:solidFill>
                  <a:srgbClr val="FF3399"/>
                </a:solidFill>
                <a:latin typeface="SVN-Poky's" panose="020B0606040200020203" pitchFamily="34" charset="0"/>
                <a:cs typeface="Arial"/>
                <a:sym typeface="Arial"/>
              </a:rPr>
              <a:t>Phần</a:t>
            </a:r>
            <a:r>
              <a:rPr lang="en-US" sz="4267" b="1" kern="0" spc="400" dirty="0">
                <a:ln>
                  <a:solidFill>
                    <a:sysClr val="windowText" lastClr="000000"/>
                  </a:solidFill>
                </a:ln>
                <a:solidFill>
                  <a:srgbClr val="00B0F0"/>
                </a:solidFill>
                <a:latin typeface="SVN-Poky's" panose="020B0606040200020203" pitchFamily="34" charset="0"/>
                <a:cs typeface="Arial"/>
                <a:sym typeface="Arial"/>
              </a:rPr>
              <a:t> </a:t>
            </a:r>
            <a:r>
              <a:rPr lang="en-US" sz="4267" b="1" kern="0" spc="400" dirty="0" err="1">
                <a:ln>
                  <a:solidFill>
                    <a:schemeClr val="accent2">
                      <a:lumMod val="75000"/>
                    </a:schemeClr>
                  </a:solidFill>
                </a:ln>
                <a:solidFill>
                  <a:srgbClr val="F79646">
                    <a:lumMod val="50000"/>
                  </a:srgbClr>
                </a:solidFill>
                <a:latin typeface="SVN-Poky's" panose="020B0606040200020203" pitchFamily="34" charset="0"/>
                <a:cs typeface="Arial"/>
                <a:sym typeface="Arial"/>
              </a:rPr>
              <a:t>nhận</a:t>
            </a:r>
            <a:r>
              <a:rPr lang="en-US" sz="4267" b="1" kern="0" spc="400" dirty="0">
                <a:ln>
                  <a:solidFill>
                    <a:sysClr val="windowText" lastClr="000000"/>
                  </a:solidFill>
                </a:ln>
                <a:solidFill>
                  <a:srgbClr val="00B0F0"/>
                </a:solidFill>
                <a:latin typeface="SVN-Poky's" panose="020B0606040200020203" pitchFamily="34" charset="0"/>
                <a:cs typeface="Arial"/>
                <a:sym typeface="Arial"/>
              </a:rPr>
              <a:t> </a:t>
            </a:r>
            <a:r>
              <a:rPr lang="en-US" sz="4267" b="1" kern="0" spc="400" dirty="0" err="1">
                <a:ln>
                  <a:solidFill>
                    <a:schemeClr val="accent4"/>
                  </a:solidFill>
                </a:ln>
                <a:solidFill>
                  <a:schemeClr val="accent4"/>
                </a:solidFill>
                <a:latin typeface="SVN-Poky's" panose="020B0606040200020203" pitchFamily="34" charset="0"/>
                <a:cs typeface="Arial"/>
                <a:sym typeface="Arial"/>
              </a:rPr>
              <a:t>xét</a:t>
            </a:r>
            <a:r>
              <a:rPr lang="en-US" sz="4267" b="1" kern="0" spc="400" dirty="0">
                <a:ln>
                  <a:solidFill>
                    <a:sysClr val="windowText" lastClr="000000"/>
                  </a:solidFill>
                </a:ln>
                <a:solidFill>
                  <a:srgbClr val="FFFF00"/>
                </a:solidFill>
                <a:latin typeface="SVN-Poky's" panose="020B0606040200020203" pitchFamily="34" charset="0"/>
                <a:cs typeface="Arial"/>
                <a:sym typeface="Arial"/>
              </a:rPr>
              <a:t> </a:t>
            </a:r>
          </a:p>
          <a:p>
            <a:pPr defTabSz="1219139">
              <a:buClr>
                <a:srgbClr val="000000"/>
              </a:buClr>
              <a:defRPr/>
            </a:pPr>
            <a:r>
              <a:rPr lang="en-US" sz="4267" b="1" kern="0" spc="400">
                <a:ln>
                  <a:solidFill>
                    <a:sysClr val="windowText" lastClr="000000"/>
                  </a:solidFill>
                </a:ln>
                <a:solidFill>
                  <a:srgbClr val="00B0F0"/>
                </a:solidFill>
                <a:latin typeface="SVN-Poky's" panose="020B0606040200020203" pitchFamily="34" charset="0"/>
                <a:cs typeface="Arial"/>
                <a:sym typeface="Arial"/>
              </a:rPr>
              <a:t>             </a:t>
            </a:r>
            <a:r>
              <a:rPr lang="en-US" sz="4267" b="1" kern="0" spc="400">
                <a:ln>
                  <a:solidFill>
                    <a:srgbClr val="FF0000"/>
                  </a:solidFill>
                </a:ln>
                <a:solidFill>
                  <a:srgbClr val="FF0000"/>
                </a:solidFill>
                <a:latin typeface="SVN-Poky's" panose="020B0606040200020203" pitchFamily="34" charset="0"/>
                <a:cs typeface="Arial"/>
                <a:sym typeface="Arial"/>
              </a:rPr>
              <a:t>Giáo</a:t>
            </a:r>
            <a:r>
              <a:rPr lang="en-US" sz="4267" b="1" kern="0" spc="400">
                <a:ln>
                  <a:solidFill>
                    <a:sysClr val="windowText" lastClr="000000"/>
                  </a:solidFill>
                </a:ln>
                <a:solidFill>
                  <a:srgbClr val="00B0F0"/>
                </a:solidFill>
                <a:latin typeface="SVN-Poky's" panose="020B0606040200020203" pitchFamily="34" charset="0"/>
                <a:cs typeface="Arial"/>
                <a:sym typeface="Arial"/>
              </a:rPr>
              <a:t> </a:t>
            </a:r>
            <a:r>
              <a:rPr lang="en-US" sz="4267" b="1" kern="0" spc="400">
                <a:ln>
                  <a:solidFill>
                    <a:srgbClr val="7030A0"/>
                  </a:solidFill>
                </a:ln>
                <a:solidFill>
                  <a:srgbClr val="7030A0"/>
                </a:solidFill>
                <a:latin typeface="SVN-Poky's" panose="020B0606040200020203" pitchFamily="34" charset="0"/>
                <a:cs typeface="Arial"/>
                <a:sym typeface="Arial"/>
              </a:rPr>
              <a:t>viên</a:t>
            </a:r>
            <a:endParaRPr lang="en-US" sz="4267" b="1" kern="0" spc="400" dirty="0">
              <a:ln>
                <a:solidFill>
                  <a:srgbClr val="7030A0"/>
                </a:solidFill>
              </a:ln>
              <a:solidFill>
                <a:srgbClr val="7030A0"/>
              </a:solidFill>
              <a:latin typeface="SVN-Poky's" panose="020B0606040200020203" pitchFamily="34" charset="0"/>
              <a:cs typeface="Arial"/>
              <a:sym typeface="Arial"/>
            </a:endParaRPr>
          </a:p>
        </p:txBody>
      </p:sp>
      <p:pic>
        <p:nvPicPr>
          <p:cNvPr id="7" name="Picture 2">
            <a:extLst>
              <a:ext uri="{FF2B5EF4-FFF2-40B4-BE49-F238E27FC236}">
                <a16:creationId xmlns:a16="http://schemas.microsoft.com/office/drawing/2014/main" id="{C61BE7A8-48EE-4FB4-C4B4-20853BA410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6647" y="3888416"/>
            <a:ext cx="6535797" cy="2969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372070"/>
      </p:ext>
    </p:extLst>
  </p:cSld>
  <p:clrMapOvr>
    <a:masterClrMapping/>
  </p:clrMapOvr>
  <p:transition spd="slow">
    <p:comb/>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DF568CC5-2E16-A252-F18C-C7C137AD776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09505" y="211233"/>
            <a:ext cx="7145089" cy="1617566"/>
          </a:xfrm>
          <a:prstGeom prst="rect">
            <a:avLst/>
          </a:prstGeom>
        </p:spPr>
      </p:pic>
      <p:sp>
        <p:nvSpPr>
          <p:cNvPr id="8" name="TextBox 7">
            <a:extLst>
              <a:ext uri="{FF2B5EF4-FFF2-40B4-BE49-F238E27FC236}">
                <a16:creationId xmlns:a16="http://schemas.microsoft.com/office/drawing/2014/main" id="{AA15AC9F-A80B-BDB7-6D08-3DC2C2B3EDAA}"/>
              </a:ext>
            </a:extLst>
          </p:cNvPr>
          <p:cNvSpPr txBox="1"/>
          <p:nvPr/>
        </p:nvSpPr>
        <p:spPr>
          <a:xfrm rot="21946">
            <a:off x="5070031" y="27727"/>
            <a:ext cx="2824037" cy="1446550"/>
          </a:xfrm>
          <a:prstGeom prst="rect">
            <a:avLst/>
          </a:prstGeom>
          <a:noFill/>
        </p:spPr>
        <p:txBody>
          <a:bodyPr wrap="square" rtlCol="0">
            <a:spAutoFit/>
          </a:bodyPr>
          <a:lstStyle/>
          <a:p>
            <a:pPr>
              <a:defRPr/>
            </a:pPr>
            <a:r>
              <a:rPr lang="en-US" sz="8800">
                <a:ln>
                  <a:solidFill>
                    <a:prstClr val="black"/>
                  </a:solidFill>
                </a:ln>
                <a:solidFill>
                  <a:srgbClr val="ED7D31"/>
                </a:solidFill>
                <a:latin typeface="LNTH-LuoLuoNotangYuanTi 1" pitchFamily="2" charset="-128"/>
                <a:ea typeface="LNTH-LuoLuoNotangYuanTi 1" pitchFamily="2" charset="-128"/>
                <a:cs typeface="LNTH-LuoLuoNotangYuanTi 1" pitchFamily="2" charset="-128"/>
              </a:rPr>
              <a:t>L</a:t>
            </a:r>
            <a:r>
              <a:rPr lang="en-US" sz="8800">
                <a:ln>
                  <a:solidFill>
                    <a:prstClr val="black"/>
                  </a:solidFill>
                </a:ln>
                <a:solidFill>
                  <a:srgbClr val="FF0000"/>
                </a:solidFill>
                <a:latin typeface="LNTH-LuoLuoNotangYuanTi 1" pitchFamily="2" charset="-128"/>
                <a:ea typeface="LNTH-LuoLuoNotangYuanTi 1" pitchFamily="2" charset="-128"/>
                <a:cs typeface="LNTH-LuoLuoNotangYuanTi 1" pitchFamily="2" charset="-128"/>
              </a:rPr>
              <a:t>Ư</a:t>
            </a:r>
            <a:r>
              <a:rPr lang="en-US" sz="8800">
                <a:ln>
                  <a:solidFill>
                    <a:prstClr val="black"/>
                  </a:solidFill>
                </a:ln>
                <a:solidFill>
                  <a:srgbClr val="0070C0"/>
                </a:solidFill>
                <a:latin typeface="LNTH-LuoLuoNotangYuanTi 1" pitchFamily="2" charset="-128"/>
                <a:ea typeface="LNTH-LuoLuoNotangYuanTi 1" pitchFamily="2" charset="-128"/>
                <a:cs typeface="LNTH-LuoLuoNotangYuanTi 1" pitchFamily="2" charset="-128"/>
              </a:rPr>
              <a:t>U</a:t>
            </a:r>
            <a:r>
              <a:rPr lang="en-US" sz="8800">
                <a:ln>
                  <a:solidFill>
                    <a:prstClr val="black"/>
                  </a:solidFill>
                </a:ln>
                <a:solidFill>
                  <a:srgbClr val="FF0066"/>
                </a:solidFill>
                <a:latin typeface="LNTH-LuoLuoNotangYuanTi 1" pitchFamily="2" charset="-128"/>
                <a:ea typeface="LNTH-LuoLuoNotangYuanTi 1" pitchFamily="2" charset="-128"/>
                <a:cs typeface="LNTH-LuoLuoNotangYuanTi 1" pitchFamily="2" charset="-128"/>
              </a:rPr>
              <a:t> </a:t>
            </a:r>
            <a:r>
              <a:rPr lang="en-US" sz="8800">
                <a:ln>
                  <a:solidFill>
                    <a:prstClr val="black"/>
                  </a:solidFill>
                </a:ln>
                <a:solidFill>
                  <a:srgbClr val="00FF00"/>
                </a:solidFill>
                <a:latin typeface="LNTH-LuoLuoNotangYuanTi 1" pitchFamily="2" charset="-128"/>
                <a:ea typeface="LNTH-LuoLuoNotangYuanTi 1" pitchFamily="2" charset="-128"/>
                <a:cs typeface="LNTH-LuoLuoNotangYuanTi 1" pitchFamily="2" charset="-128"/>
              </a:rPr>
              <a:t>Ý</a:t>
            </a:r>
            <a:endParaRPr kumimoji="0" lang="en-US" sz="88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endParaRPr>
          </a:p>
        </p:txBody>
      </p:sp>
      <p:sp>
        <p:nvSpPr>
          <p:cNvPr id="9" name="Rectangle: Rounded Corners 8">
            <a:extLst>
              <a:ext uri="{FF2B5EF4-FFF2-40B4-BE49-F238E27FC236}">
                <a16:creationId xmlns:a16="http://schemas.microsoft.com/office/drawing/2014/main" id="{A9EC52C2-CE2A-C41D-B963-00B873B22EF9}"/>
              </a:ext>
            </a:extLst>
          </p:cNvPr>
          <p:cNvSpPr/>
          <p:nvPr/>
        </p:nvSpPr>
        <p:spPr>
          <a:xfrm>
            <a:off x="288758" y="2021305"/>
            <a:ext cx="11470105" cy="4625461"/>
          </a:xfrm>
          <a:custGeom>
            <a:avLst/>
            <a:gdLst>
              <a:gd name="connsiteX0" fmla="*/ 0 w 11470105"/>
              <a:gd name="connsiteY0" fmla="*/ 770926 h 4625461"/>
              <a:gd name="connsiteX1" fmla="*/ 770926 w 11470105"/>
              <a:gd name="connsiteY1" fmla="*/ 0 h 4625461"/>
              <a:gd name="connsiteX2" fmla="*/ 10699179 w 11470105"/>
              <a:gd name="connsiteY2" fmla="*/ 0 h 4625461"/>
              <a:gd name="connsiteX3" fmla="*/ 11470105 w 11470105"/>
              <a:gd name="connsiteY3" fmla="*/ 770926 h 4625461"/>
              <a:gd name="connsiteX4" fmla="*/ 11470105 w 11470105"/>
              <a:gd name="connsiteY4" fmla="*/ 3854535 h 4625461"/>
              <a:gd name="connsiteX5" fmla="*/ 10699179 w 11470105"/>
              <a:gd name="connsiteY5" fmla="*/ 4625461 h 4625461"/>
              <a:gd name="connsiteX6" fmla="*/ 770926 w 11470105"/>
              <a:gd name="connsiteY6" fmla="*/ 4625461 h 4625461"/>
              <a:gd name="connsiteX7" fmla="*/ 0 w 11470105"/>
              <a:gd name="connsiteY7" fmla="*/ 3854535 h 4625461"/>
              <a:gd name="connsiteX8" fmla="*/ 0 w 11470105"/>
              <a:gd name="connsiteY8" fmla="*/ 770926 h 462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70105" h="4625461" fill="none" extrusionOk="0">
                <a:moveTo>
                  <a:pt x="0" y="770926"/>
                </a:moveTo>
                <a:cubicBezTo>
                  <a:pt x="-7597" y="335047"/>
                  <a:pt x="326920" y="-73428"/>
                  <a:pt x="770926" y="0"/>
                </a:cubicBezTo>
                <a:cubicBezTo>
                  <a:pt x="4474176" y="-67716"/>
                  <a:pt x="6387532" y="83596"/>
                  <a:pt x="10699179" y="0"/>
                </a:cubicBezTo>
                <a:cubicBezTo>
                  <a:pt x="11141125" y="43387"/>
                  <a:pt x="11473581" y="350605"/>
                  <a:pt x="11470105" y="770926"/>
                </a:cubicBezTo>
                <a:cubicBezTo>
                  <a:pt x="11508741" y="1790475"/>
                  <a:pt x="11547526" y="2654810"/>
                  <a:pt x="11470105" y="3854535"/>
                </a:cubicBezTo>
                <a:cubicBezTo>
                  <a:pt x="11410515" y="4325746"/>
                  <a:pt x="11064814" y="4589416"/>
                  <a:pt x="10699179" y="4625461"/>
                </a:cubicBezTo>
                <a:cubicBezTo>
                  <a:pt x="6206637" y="4529868"/>
                  <a:pt x="5132786" y="4635731"/>
                  <a:pt x="770926" y="4625461"/>
                </a:cubicBezTo>
                <a:cubicBezTo>
                  <a:pt x="336168" y="4549775"/>
                  <a:pt x="-46797" y="4322781"/>
                  <a:pt x="0" y="3854535"/>
                </a:cubicBezTo>
                <a:cubicBezTo>
                  <a:pt x="121966" y="3079487"/>
                  <a:pt x="162182" y="1705570"/>
                  <a:pt x="0" y="770926"/>
                </a:cubicBezTo>
                <a:close/>
              </a:path>
              <a:path w="11470105" h="4625461" stroke="0" extrusionOk="0">
                <a:moveTo>
                  <a:pt x="0" y="770926"/>
                </a:moveTo>
                <a:cubicBezTo>
                  <a:pt x="-28094" y="326509"/>
                  <a:pt x="300555" y="-9444"/>
                  <a:pt x="770926" y="0"/>
                </a:cubicBezTo>
                <a:cubicBezTo>
                  <a:pt x="2738862" y="-18720"/>
                  <a:pt x="6683343" y="87272"/>
                  <a:pt x="10699179" y="0"/>
                </a:cubicBezTo>
                <a:cubicBezTo>
                  <a:pt x="11155844" y="-29254"/>
                  <a:pt x="11399153" y="311716"/>
                  <a:pt x="11470105" y="770926"/>
                </a:cubicBezTo>
                <a:cubicBezTo>
                  <a:pt x="11531438" y="1325883"/>
                  <a:pt x="11313873" y="3380130"/>
                  <a:pt x="11470105" y="3854535"/>
                </a:cubicBezTo>
                <a:cubicBezTo>
                  <a:pt x="11506077" y="4273017"/>
                  <a:pt x="11155662" y="4680274"/>
                  <a:pt x="10699179" y="4625461"/>
                </a:cubicBezTo>
                <a:cubicBezTo>
                  <a:pt x="7886721" y="4640104"/>
                  <a:pt x="2148816" y="4490456"/>
                  <a:pt x="770926" y="4625461"/>
                </a:cubicBezTo>
                <a:cubicBezTo>
                  <a:pt x="312566" y="4635486"/>
                  <a:pt x="7611" y="4272481"/>
                  <a:pt x="0" y="3854535"/>
                </a:cubicBezTo>
                <a:cubicBezTo>
                  <a:pt x="13815" y="3417633"/>
                  <a:pt x="72196" y="1821048"/>
                  <a:pt x="0" y="770926"/>
                </a:cubicBezTo>
                <a:close/>
              </a:path>
            </a:pathLst>
          </a:custGeom>
          <a:solidFill>
            <a:schemeClr val="bg1"/>
          </a:solidFill>
          <a:ln w="28575">
            <a:solidFill>
              <a:srgbClr val="00FF00"/>
            </a:solidFill>
            <a:extLst>
              <a:ext uri="{C807C97D-BFC1-408E-A445-0C87EB9F89A2}">
                <ask:lineSketchStyleProps xmlns:ask="http://schemas.microsoft.com/office/drawing/2018/sketchyshapes" sd="1474722057">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6F30485-9455-50F2-1426-E7F45D3F2242}"/>
                  </a:ext>
                </a:extLst>
              </p:cNvPr>
              <p:cNvSpPr txBox="1"/>
              <p:nvPr/>
            </p:nvSpPr>
            <p:spPr>
              <a:xfrm>
                <a:off x="726301" y="2205450"/>
                <a:ext cx="10844464" cy="1609030"/>
              </a:xfrm>
              <a:prstGeom prst="rect">
                <a:avLst/>
              </a:prstGeom>
              <a:noFill/>
            </p:spPr>
            <p:txBody>
              <a:bodyPr wrap="square" rtlCol="0">
                <a:spAutoFit/>
              </a:bodyPr>
              <a:lstStyle/>
              <a:p>
                <a:pPr indent="449263" algn="just">
                  <a:lnSpc>
                    <a:spcPct val="120000"/>
                  </a:lnSpc>
                </a:pPr>
                <a:r>
                  <a:rPr lang="en-US" sz="2800"/>
                  <a:t>Trước khi thực hiện việc gieo hạt, cần chuẩn bị chậu, hạt giống (đã được ngâm ủ theo tỉ lệ 2 sôi : 3 lạnh hoặc 54</a:t>
                </a:r>
                <a14:m>
                  <m:oMath xmlns:m="http://schemas.openxmlformats.org/officeDocument/2006/math">
                    <m:r>
                      <a:rPr lang="en-US" sz="2800" b="0" i="0" smtClean="0">
                        <a:latin typeface="Cambria Math" panose="02040503050406030204" pitchFamily="18" charset="0"/>
                        <a:ea typeface="Cambria Math" panose="02040503050406030204" pitchFamily="18" charset="0"/>
                      </a:rPr>
                      <m:t> </m:t>
                    </m:r>
                    <m:r>
                      <a:rPr lang="en-US" sz="280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 </m:t>
                    </m:r>
                  </m:oMath>
                </a14:m>
                <a:r>
                  <a:rPr lang="en-US" sz="2800"/>
                  <a:t>- 55</a:t>
                </a:r>
                <a:r>
                  <a:rPr lang="en-US" sz="2800">
                    <a:ea typeface="Cambria Math" panose="02040503050406030204" pitchFamily="18" charset="0"/>
                  </a:rPr>
                  <a:t> </a:t>
                </a:r>
                <a14:m>
                  <m:oMath xmlns:m="http://schemas.openxmlformats.org/officeDocument/2006/math">
                    <m:r>
                      <a:rPr lang="en-US" sz="2800" i="1">
                        <a:latin typeface="Cambria Math" panose="02040503050406030204" pitchFamily="18" charset="0"/>
                        <a:ea typeface="Cambria Math" panose="02040503050406030204" pitchFamily="18" charset="0"/>
                      </a:rPr>
                      <m:t>℃</m:t>
                    </m:r>
                  </m:oMath>
                </a14:m>
                <a:r>
                  <a:rPr lang="en-US" sz="2800"/>
                  <a:t>), giá thể phù hợp để nảy mầm.</a:t>
                </a:r>
              </a:p>
            </p:txBody>
          </p:sp>
        </mc:Choice>
        <mc:Fallback xmlns="">
          <p:sp>
            <p:nvSpPr>
              <p:cNvPr id="10" name="TextBox 9">
                <a:extLst>
                  <a:ext uri="{FF2B5EF4-FFF2-40B4-BE49-F238E27FC236}">
                    <a16:creationId xmlns:a16="http://schemas.microsoft.com/office/drawing/2014/main" id="{96F30485-9455-50F2-1426-E7F45D3F2242}"/>
                  </a:ext>
                </a:extLst>
              </p:cNvPr>
              <p:cNvSpPr txBox="1">
                <a:spLocks noRot="1" noChangeAspect="1" noMove="1" noResize="1" noEditPoints="1" noAdjustHandles="1" noChangeArrowheads="1" noChangeShapeType="1" noTextEdit="1"/>
              </p:cNvSpPr>
              <p:nvPr/>
            </p:nvSpPr>
            <p:spPr>
              <a:xfrm>
                <a:off x="726301" y="2205450"/>
                <a:ext cx="10844464" cy="1609030"/>
              </a:xfrm>
              <a:prstGeom prst="rect">
                <a:avLst/>
              </a:prstGeom>
              <a:blipFill>
                <a:blip r:embed="rId6"/>
                <a:stretch>
                  <a:fillRect l="-1124" t="-758" r="-1180" b="-9848"/>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8830290C-6C87-3D0A-6104-AA4329651810}"/>
              </a:ext>
            </a:extLst>
          </p:cNvPr>
          <p:cNvSpPr txBox="1"/>
          <p:nvPr/>
        </p:nvSpPr>
        <p:spPr>
          <a:xfrm>
            <a:off x="726301" y="3855410"/>
            <a:ext cx="10844464" cy="1609030"/>
          </a:xfrm>
          <a:prstGeom prst="rect">
            <a:avLst/>
          </a:prstGeom>
          <a:noFill/>
        </p:spPr>
        <p:txBody>
          <a:bodyPr wrap="square" rtlCol="0">
            <a:spAutoFit/>
          </a:bodyPr>
          <a:lstStyle/>
          <a:p>
            <a:pPr indent="449263" algn="just">
              <a:lnSpc>
                <a:spcPct val="120000"/>
              </a:lnSpc>
            </a:pPr>
            <a:r>
              <a:rPr lang="en-US" sz="2800"/>
              <a:t>Sau khi gieo hạt, chậu được đặt trong bóng râm và giá thể phải luôn được giữ ẩm đến khi hạt nảy mầm. Khi cây bắt đầu ra từ hai đến ba lá, có thể tách cây và trồng vào các chậu khác nhau tùy theo nhu cầu.</a:t>
            </a:r>
          </a:p>
        </p:txBody>
      </p:sp>
      <p:sp>
        <p:nvSpPr>
          <p:cNvPr id="12" name="TextBox 11">
            <a:extLst>
              <a:ext uri="{FF2B5EF4-FFF2-40B4-BE49-F238E27FC236}">
                <a16:creationId xmlns:a16="http://schemas.microsoft.com/office/drawing/2014/main" id="{813EA98B-2870-465B-A4D4-B4E502004F22}"/>
              </a:ext>
            </a:extLst>
          </p:cNvPr>
          <p:cNvSpPr txBox="1"/>
          <p:nvPr/>
        </p:nvSpPr>
        <p:spPr>
          <a:xfrm>
            <a:off x="673768" y="5731974"/>
            <a:ext cx="10844464" cy="523220"/>
          </a:xfrm>
          <a:prstGeom prst="rect">
            <a:avLst/>
          </a:prstGeom>
          <a:noFill/>
        </p:spPr>
        <p:txBody>
          <a:bodyPr wrap="square" rtlCol="0">
            <a:spAutoFit/>
          </a:bodyPr>
          <a:lstStyle/>
          <a:p>
            <a:pPr indent="449263" algn="just"/>
            <a:r>
              <a:rPr lang="en-US" sz="2800"/>
              <a:t>Đảm bảo an toàn lao động và vệ sinh môi trường khi gieo hạt.</a:t>
            </a:r>
          </a:p>
        </p:txBody>
      </p:sp>
      <p:pic>
        <p:nvPicPr>
          <p:cNvPr id="13" name="Picture 12">
            <a:extLst>
              <a:ext uri="{FF2B5EF4-FFF2-40B4-BE49-F238E27FC236}">
                <a16:creationId xmlns:a16="http://schemas.microsoft.com/office/drawing/2014/main" id="{1B2EA45E-02BB-1062-F6D9-275596E9512A}"/>
              </a:ext>
            </a:extLst>
          </p:cNvPr>
          <p:cNvPicPr>
            <a:picLocks noChangeAspect="1"/>
          </p:cNvPicPr>
          <p:nvPr/>
        </p:nvPicPr>
        <p:blipFill>
          <a:blip r:embed="rId7"/>
          <a:stretch>
            <a:fillRect/>
          </a:stretch>
        </p:blipFill>
        <p:spPr>
          <a:xfrm rot="737208" flipH="1">
            <a:off x="407775" y="2168474"/>
            <a:ext cx="746622" cy="746622"/>
          </a:xfrm>
          <a:prstGeom prst="rect">
            <a:avLst/>
          </a:prstGeom>
        </p:spPr>
      </p:pic>
      <p:pic>
        <p:nvPicPr>
          <p:cNvPr id="14" name="Picture 13">
            <a:extLst>
              <a:ext uri="{FF2B5EF4-FFF2-40B4-BE49-F238E27FC236}">
                <a16:creationId xmlns:a16="http://schemas.microsoft.com/office/drawing/2014/main" id="{8DC5196E-70D8-1EC8-4C07-F491F090D837}"/>
              </a:ext>
            </a:extLst>
          </p:cNvPr>
          <p:cNvPicPr>
            <a:picLocks noChangeAspect="1"/>
          </p:cNvPicPr>
          <p:nvPr/>
        </p:nvPicPr>
        <p:blipFill>
          <a:blip r:embed="rId7"/>
          <a:stretch>
            <a:fillRect/>
          </a:stretch>
        </p:blipFill>
        <p:spPr>
          <a:xfrm rot="737208" flipH="1">
            <a:off x="407774" y="3748175"/>
            <a:ext cx="746622" cy="746622"/>
          </a:xfrm>
          <a:prstGeom prst="rect">
            <a:avLst/>
          </a:prstGeom>
        </p:spPr>
      </p:pic>
      <p:pic>
        <p:nvPicPr>
          <p:cNvPr id="15" name="Picture 14">
            <a:extLst>
              <a:ext uri="{FF2B5EF4-FFF2-40B4-BE49-F238E27FC236}">
                <a16:creationId xmlns:a16="http://schemas.microsoft.com/office/drawing/2014/main" id="{5E86BC5A-6EBB-4E15-9743-7A088AB3696B}"/>
              </a:ext>
            </a:extLst>
          </p:cNvPr>
          <p:cNvPicPr>
            <a:picLocks noChangeAspect="1"/>
          </p:cNvPicPr>
          <p:nvPr/>
        </p:nvPicPr>
        <p:blipFill>
          <a:blip r:embed="rId7"/>
          <a:stretch>
            <a:fillRect/>
          </a:stretch>
        </p:blipFill>
        <p:spPr>
          <a:xfrm rot="737208" flipH="1">
            <a:off x="352989" y="5569328"/>
            <a:ext cx="746622" cy="746622"/>
          </a:xfrm>
          <a:prstGeom prst="rect">
            <a:avLst/>
          </a:prstGeom>
        </p:spPr>
      </p:pic>
      <p:pic>
        <p:nvPicPr>
          <p:cNvPr id="1026" name="Picture 2">
            <a:extLst>
              <a:ext uri="{FF2B5EF4-FFF2-40B4-BE49-F238E27FC236}">
                <a16:creationId xmlns:a16="http://schemas.microsoft.com/office/drawing/2014/main" id="{789AAE2C-C6CF-3D27-9BDE-A060E9C7E27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27305" y1="28843" x2="27305" y2="28843"/>
                        <a14:foregroundMark x1="27305" y1="27116" x2="26950" y2="27116"/>
                        <a14:foregroundMark x1="25000" y1="30225" x2="25000" y2="30225"/>
                        <a14:foregroundMark x1="23050" y1="33851" x2="23050" y2="33851"/>
                      </a14:backgroundRemoval>
                    </a14:imgEffect>
                  </a14:imgLayer>
                </a14:imgProps>
              </a:ext>
              <a:ext uri="{28A0092B-C50C-407E-A947-70E740481C1C}">
                <a14:useLocalDpi xmlns:a14="http://schemas.microsoft.com/office/drawing/2010/main" val="0"/>
              </a:ext>
            </a:extLst>
          </a:blip>
          <a:srcRect l="9686" t="16129" r="16444" b="20985"/>
          <a:stretch/>
        </p:blipFill>
        <p:spPr bwMode="auto">
          <a:xfrm>
            <a:off x="9153716" y="-21159"/>
            <a:ext cx="3056815" cy="26715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DE5DBE3-E59D-03B3-A214-DA51E6CBAE9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8666" t="14719" r="24432" b="12322"/>
          <a:stretch/>
        </p:blipFill>
        <p:spPr bwMode="auto">
          <a:xfrm rot="20813222" flipH="1">
            <a:off x="534368" y="-176537"/>
            <a:ext cx="2067934" cy="2721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70845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EB70110-D1AF-81F0-AAF7-CF75EC389CC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34" b="92069" l="9752" r="89894">
                        <a14:foregroundMark x1="41312" y1="4828" x2="47163" y2="15517"/>
                        <a14:foregroundMark x1="56560" y1="1264" x2="56560" y2="1954"/>
                        <a14:foregroundMark x1="33865" y1="91379" x2="46277" y2="91149"/>
                        <a14:foregroundMark x1="46277" y1="91149" x2="57801" y2="91264"/>
                        <a14:foregroundMark x1="57801" y1="91264" x2="57801" y2="91379"/>
                        <a14:foregroundMark x1="46454" y1="92069" x2="56560" y2="92069"/>
                      </a14:backgroundRemoval>
                    </a14:imgEffect>
                  </a14:imgLayer>
                </a14:imgProps>
              </a:ext>
              <a:ext uri="{28A0092B-C50C-407E-A947-70E740481C1C}">
                <a14:useLocalDpi xmlns:a14="http://schemas.microsoft.com/office/drawing/2010/main" val="0"/>
              </a:ext>
            </a:extLst>
          </a:blip>
          <a:srcRect/>
          <a:stretch>
            <a:fillRect/>
          </a:stretch>
        </p:blipFill>
        <p:spPr bwMode="auto">
          <a:xfrm>
            <a:off x="3392228" y="3775450"/>
            <a:ext cx="1269713" cy="19582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55456AC-C926-B2D1-2BB2-7C3C28DCCD9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34" b="92069" l="9752" r="89894">
                        <a14:foregroundMark x1="41312" y1="4828" x2="47163" y2="15517"/>
                        <a14:foregroundMark x1="56560" y1="1264" x2="56560" y2="1954"/>
                        <a14:foregroundMark x1="33865" y1="91379" x2="46277" y2="91149"/>
                        <a14:foregroundMark x1="46277" y1="91149" x2="57801" y2="91264"/>
                        <a14:foregroundMark x1="57801" y1="91264" x2="57801" y2="91379"/>
                        <a14:foregroundMark x1="46454" y1="92069" x2="56560" y2="92069"/>
                      </a14:backgroundRemoval>
                    </a14:imgEffect>
                  </a14:imgLayer>
                </a14:imgProps>
              </a:ext>
              <a:ext uri="{28A0092B-C50C-407E-A947-70E740481C1C}">
                <a14:useLocalDpi xmlns:a14="http://schemas.microsoft.com/office/drawing/2010/main" val="0"/>
              </a:ext>
            </a:extLst>
          </a:blip>
          <a:srcRect t="56636"/>
          <a:stretch/>
        </p:blipFill>
        <p:spPr bwMode="auto">
          <a:xfrm>
            <a:off x="4517632" y="4884549"/>
            <a:ext cx="1269713" cy="84918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11D34E75-7EE7-A436-3277-4FD9A54D212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backgroundMark x1="28014" y1="79146" x2="34574" y2="86700"/>
                        <a14:backgroundMark x1="74113" y1="81281" x2="52837" y2="88506"/>
                        <a14:backgroundMark x1="52837" y1="88506" x2="52837" y2="88506"/>
                        <a14:backgroundMark x1="63121" y1="83415" x2="63121" y2="83415"/>
                        <a14:backgroundMark x1="63121" y1="82430" x2="60284" y2="81609"/>
                        <a14:backgroundMark x1="61702" y1="82430" x2="34574" y2="83744"/>
                      </a14:backgroundRemoval>
                    </a14:imgEffect>
                  </a14:imgLayer>
                </a14:imgProps>
              </a:ext>
              <a:ext uri="{28A0092B-C50C-407E-A947-70E740481C1C}">
                <a14:useLocalDpi xmlns:a14="http://schemas.microsoft.com/office/drawing/2010/main" val="0"/>
              </a:ext>
            </a:extLst>
          </a:blip>
          <a:srcRect/>
          <a:stretch>
            <a:fillRect/>
          </a:stretch>
        </p:blipFill>
        <p:spPr bwMode="auto">
          <a:xfrm>
            <a:off x="-600683" y="4021326"/>
            <a:ext cx="2780471" cy="300231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37AD7961-E219-45DD-7D65-4A71FAF159E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795" b="89522" l="3908" r="96270">
                        <a14:foregroundMark x1="52398" y1="12984" x2="53819" y2="30068"/>
                        <a14:foregroundMark x1="12789" y1="16401" x2="14210" y2="58314"/>
                        <a14:foregroundMark x1="4085" y1="40091" x2="9059" y2="62642"/>
                        <a14:foregroundMark x1="86146" y1="14579" x2="85613" y2="44191"/>
                        <a14:foregroundMark x1="91119" y1="40774" x2="89698" y2="56036"/>
                        <a14:foregroundMark x1="91652" y1="45330" x2="96270" y2="33030"/>
                      </a14:backgroundRemoval>
                    </a14:imgEffect>
                  </a14:imgLayer>
                </a14:imgProps>
              </a:ext>
              <a:ext uri="{28A0092B-C50C-407E-A947-70E740481C1C}">
                <a14:useLocalDpi xmlns:a14="http://schemas.microsoft.com/office/drawing/2010/main" val="0"/>
              </a:ext>
            </a:extLst>
          </a:blip>
          <a:srcRect/>
          <a:stretch>
            <a:fillRect/>
          </a:stretch>
        </p:blipFill>
        <p:spPr bwMode="auto">
          <a:xfrm>
            <a:off x="1763463" y="4606925"/>
            <a:ext cx="2756388" cy="21492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child and child planting a plant&#10;&#10;Description automatically generated">
            <a:extLst>
              <a:ext uri="{FF2B5EF4-FFF2-40B4-BE49-F238E27FC236}">
                <a16:creationId xmlns:a16="http://schemas.microsoft.com/office/drawing/2014/main" id="{CF89FDB1-DBE0-EA0B-06BC-6CE0C6B351DD}"/>
              </a:ext>
            </a:extLst>
          </p:cNvPr>
          <p:cNvPicPr>
            <a:picLocks noChangeAspect="1"/>
          </p:cNvPicPr>
          <p:nvPr/>
        </p:nvPicPr>
        <p:blipFill rotWithShape="1">
          <a:blip r:embed="rId10">
            <a:extLst>
              <a:ext uri="{28A0092B-C50C-407E-A947-70E740481C1C}">
                <a14:useLocalDpi xmlns:a14="http://schemas.microsoft.com/office/drawing/2010/main" val="0"/>
              </a:ext>
            </a:extLst>
          </a:blip>
          <a:srcRect b="13839"/>
          <a:stretch/>
        </p:blipFill>
        <p:spPr>
          <a:xfrm>
            <a:off x="5787345" y="3466672"/>
            <a:ext cx="5361905" cy="3372585"/>
          </a:xfrm>
          <a:prstGeom prst="rect">
            <a:avLst/>
          </a:prstGeom>
        </p:spPr>
      </p:pic>
      <p:sp>
        <p:nvSpPr>
          <p:cNvPr id="3" name="Rectangle: Rounded Corners 1">
            <a:extLst>
              <a:ext uri="{FF2B5EF4-FFF2-40B4-BE49-F238E27FC236}">
                <a16:creationId xmlns:a16="http://schemas.microsoft.com/office/drawing/2014/main" id="{BF63B841-846B-BDA5-1B23-B47F235BFEE1}"/>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800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CEB7D07-6699-6A28-331D-8212CA4B3D86}"/>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EE5CC67F-2B78-37A1-0B97-1BFFFDE5F83D}"/>
              </a:ext>
            </a:extLst>
          </p:cNvPr>
          <p:cNvPicPr>
            <a:picLocks noChangeAspect="1"/>
          </p:cNvPicPr>
          <p:nvPr/>
        </p:nvPicPr>
        <p:blipFill>
          <a:blip r:embed="rId11"/>
          <a:stretch>
            <a:fillRect/>
          </a:stretch>
        </p:blipFill>
        <p:spPr>
          <a:xfrm rot="737208" flipH="1">
            <a:off x="755225" y="2137949"/>
            <a:ext cx="919996" cy="919996"/>
          </a:xfrm>
          <a:prstGeom prst="rect">
            <a:avLst/>
          </a:prstGeom>
        </p:spPr>
      </p:pic>
      <p:sp>
        <p:nvSpPr>
          <p:cNvPr id="11" name="TextBox 10">
            <a:extLst>
              <a:ext uri="{FF2B5EF4-FFF2-40B4-BE49-F238E27FC236}">
                <a16:creationId xmlns:a16="http://schemas.microsoft.com/office/drawing/2014/main" id="{CED5DA4F-1551-C1BF-407E-8A6C23821856}"/>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784C6F64-5593-7E8D-27BF-28DE0B589037}"/>
              </a:ext>
            </a:extLst>
          </p:cNvPr>
          <p:cNvPicPr>
            <a:picLocks noChangeAspect="1"/>
          </p:cNvPicPr>
          <p:nvPr/>
        </p:nvPicPr>
        <p:blipFill>
          <a:blip r:embed="rId11"/>
          <a:stretch>
            <a:fillRect/>
          </a:stretch>
        </p:blipFill>
        <p:spPr>
          <a:xfrm rot="737208" flipH="1">
            <a:off x="755225" y="3118961"/>
            <a:ext cx="919996" cy="919996"/>
          </a:xfrm>
          <a:prstGeom prst="rect">
            <a:avLst/>
          </a:prstGeom>
        </p:spPr>
      </p:pic>
      <p:sp>
        <p:nvSpPr>
          <p:cNvPr id="13" name="TextBox 12">
            <a:extLst>
              <a:ext uri="{FF2B5EF4-FFF2-40B4-BE49-F238E27FC236}">
                <a16:creationId xmlns:a16="http://schemas.microsoft.com/office/drawing/2014/main" id="{DF175D1B-99CF-D031-D943-1843DA4F26A7}"/>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id="{DFC3A9C1-347B-3C62-53A5-004BCD67BFB2}"/>
              </a:ext>
            </a:extLst>
          </p:cNvPr>
          <p:cNvPicPr>
            <a:picLocks noChangeAspect="1"/>
          </p:cNvPicPr>
          <p:nvPr/>
        </p:nvPicPr>
        <p:blipFill>
          <a:blip r:embed="rId11"/>
          <a:stretch>
            <a:fillRect/>
          </a:stretch>
        </p:blipFill>
        <p:spPr>
          <a:xfrm rot="737208" flipH="1">
            <a:off x="755225" y="4099973"/>
            <a:ext cx="919996" cy="919996"/>
          </a:xfrm>
          <a:prstGeom prst="rect">
            <a:avLst/>
          </a:prstGeom>
        </p:spPr>
      </p:pic>
      <p:sp>
        <p:nvSpPr>
          <p:cNvPr id="16" name="TextBox 15">
            <a:extLst>
              <a:ext uri="{FF2B5EF4-FFF2-40B4-BE49-F238E27FC236}">
                <a16:creationId xmlns:a16="http://schemas.microsoft.com/office/drawing/2014/main" id="{6508BFAB-51F6-6DCE-B73F-7AC4E44A3881}"/>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A6494863-90B1-9949-624D-4C513C92846C}"/>
              </a:ext>
            </a:extLst>
          </p:cNvPr>
          <p:cNvPicPr>
            <a:picLocks noChangeAspect="1"/>
          </p:cNvPicPr>
          <p:nvPr/>
        </p:nvPicPr>
        <p:blipFill>
          <a:blip r:embed="rId11"/>
          <a:stretch>
            <a:fillRect/>
          </a:stretch>
        </p:blipFill>
        <p:spPr>
          <a:xfrm rot="737208" flipH="1">
            <a:off x="755225" y="5080985"/>
            <a:ext cx="919996" cy="919996"/>
          </a:xfrm>
          <a:prstGeom prst="rect">
            <a:avLst/>
          </a:prstGeom>
        </p:spPr>
      </p:pic>
      <p:grpSp>
        <p:nvGrpSpPr>
          <p:cNvPr id="18" name="Group 17">
            <a:extLst>
              <a:ext uri="{FF2B5EF4-FFF2-40B4-BE49-F238E27FC236}">
                <a16:creationId xmlns:a16="http://schemas.microsoft.com/office/drawing/2014/main" id="{F51284BC-486C-AD67-AD00-172B2AC8E067}"/>
              </a:ext>
            </a:extLst>
          </p:cNvPr>
          <p:cNvGrpSpPr/>
          <p:nvPr/>
        </p:nvGrpSpPr>
        <p:grpSpPr>
          <a:xfrm>
            <a:off x="2848056" y="172871"/>
            <a:ext cx="6571203" cy="1580721"/>
            <a:chOff x="2848056" y="60899"/>
            <a:chExt cx="6571203" cy="1580721"/>
          </a:xfrm>
        </p:grpSpPr>
        <p:grpSp>
          <p:nvGrpSpPr>
            <p:cNvPr id="19" name="Group 18">
              <a:extLst>
                <a:ext uri="{FF2B5EF4-FFF2-40B4-BE49-F238E27FC236}">
                  <a16:creationId xmlns:a16="http://schemas.microsoft.com/office/drawing/2014/main" id="{0D71041F-04B9-F960-D296-06A80D35884B}"/>
                </a:ext>
              </a:extLst>
            </p:cNvPr>
            <p:cNvGrpSpPr/>
            <p:nvPr/>
          </p:nvGrpSpPr>
          <p:grpSpPr>
            <a:xfrm>
              <a:off x="3694146" y="168233"/>
              <a:ext cx="4974772" cy="1323439"/>
              <a:chOff x="3608614" y="0"/>
              <a:chExt cx="4974772" cy="1323439"/>
            </a:xfrm>
          </p:grpSpPr>
          <p:sp>
            <p:nvSpPr>
              <p:cNvPr id="22" name="TextBox 21">
                <a:extLst>
                  <a:ext uri="{FF2B5EF4-FFF2-40B4-BE49-F238E27FC236}">
                    <a16:creationId xmlns:a16="http://schemas.microsoft.com/office/drawing/2014/main" id="{29358A9F-5C55-DA77-D849-F956416473EF}"/>
                  </a:ext>
                </a:extLst>
              </p:cNvPr>
              <p:cNvSpPr txBox="1"/>
              <p:nvPr/>
            </p:nvSpPr>
            <p:spPr>
              <a:xfrm>
                <a:off x="3608614" y="0"/>
                <a:ext cx="49747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23" name="TextBox 22">
                <a:extLst>
                  <a:ext uri="{FF2B5EF4-FFF2-40B4-BE49-F238E27FC236}">
                    <a16:creationId xmlns:a16="http://schemas.microsoft.com/office/drawing/2014/main" id="{6A69D984-C458-A48A-9A8D-3F6A823FCAE5}"/>
                  </a:ext>
                </a:extLst>
              </p:cNvPr>
              <p:cNvSpPr txBox="1"/>
              <p:nvPr/>
            </p:nvSpPr>
            <p:spPr>
              <a:xfrm>
                <a:off x="3608614" y="0"/>
                <a:ext cx="49747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Ặ</a:t>
                </a:r>
                <a:r>
                  <a:rPr kumimoji="0" lang="en-US"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N</a:t>
                </a:r>
                <a:r>
                  <a:rPr kumimoji="0" lang="en-US" sz="8000" b="1" i="0" u="none" strike="noStrike" kern="1200" cap="none" spc="0" normalizeH="0" baseline="0" noProof="0">
                    <a:ln w="19050">
                      <a:solidFill>
                        <a:srgbClr val="002060"/>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a:t>
                </a:r>
                <a:r>
                  <a:rPr kumimoji="0" lang="en-US" sz="80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UVN Banh Mi" pitchFamily="2" charset="0"/>
                    <a:ea typeface="+mn-ea"/>
                    <a:cs typeface="+mn-cs"/>
                  </a:rPr>
                  <a:t>Ò</a:t>
                </a:r>
              </a:p>
            </p:txBody>
          </p:sp>
        </p:grpSp>
        <p:pic>
          <p:nvPicPr>
            <p:cNvPr id="20" name="Picture 33">
              <a:extLst>
                <a:ext uri="{FF2B5EF4-FFF2-40B4-BE49-F238E27FC236}">
                  <a16:creationId xmlns:a16="http://schemas.microsoft.com/office/drawing/2014/main" id="{737A94FF-8D5C-47E1-9CC7-55F17E190F3D}"/>
                </a:ext>
              </a:extLst>
            </p:cNvPr>
            <p:cNvPicPr>
              <a:picLocks noChangeAspect="1"/>
            </p:cNvPicPr>
            <p:nvPr/>
          </p:nvPicPr>
          <p:blipFill>
            <a:blip r:embed="rId12"/>
            <a:srcRect/>
            <a:stretch>
              <a:fillRect/>
            </a:stretch>
          </p:blipFill>
          <p:spPr>
            <a:xfrm flipH="1">
              <a:off x="7918577" y="76371"/>
              <a:ext cx="1500682" cy="1565249"/>
            </a:xfrm>
            <a:prstGeom prst="rect">
              <a:avLst/>
            </a:prstGeom>
          </p:spPr>
        </p:pic>
        <p:pic>
          <p:nvPicPr>
            <p:cNvPr id="21" name="Picture 34">
              <a:extLst>
                <a:ext uri="{FF2B5EF4-FFF2-40B4-BE49-F238E27FC236}">
                  <a16:creationId xmlns:a16="http://schemas.microsoft.com/office/drawing/2014/main" id="{24A49955-A7EC-272E-D717-03C13C87B850}"/>
                </a:ext>
              </a:extLst>
            </p:cNvPr>
            <p:cNvPicPr>
              <a:picLocks noChangeAspect="1"/>
            </p:cNvPicPr>
            <p:nvPr/>
          </p:nvPicPr>
          <p:blipFill>
            <a:blip r:embed="rId13"/>
            <a:srcRect/>
            <a:stretch>
              <a:fillRect/>
            </a:stretch>
          </p:blipFill>
          <p:spPr>
            <a:xfrm>
              <a:off x="2848056" y="60899"/>
              <a:ext cx="1518568" cy="1565250"/>
            </a:xfrm>
            <a:prstGeom prst="rect">
              <a:avLst/>
            </a:prstGeom>
          </p:spPr>
        </p:pic>
      </p:grpSp>
    </p:spTree>
    <p:extLst>
      <p:ext uri="{BB962C8B-B14F-4D97-AF65-F5344CB8AC3E}">
        <p14:creationId xmlns:p14="http://schemas.microsoft.com/office/powerpoint/2010/main" val="255095658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wipe(left)">
                                      <p:cBhvr>
                                        <p:cTn id="25" dur="500"/>
                                        <p:tgtEl>
                                          <p:spTgt spid="11">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wipe(left)">
                                      <p:cBhvr>
                                        <p:cTn id="33" dur="500"/>
                                        <p:tgtEl>
                                          <p:spTgt spid="13">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par>
                                <p:cTn id="42" presetID="32" presetClass="emph" presetSubtype="0" fill="hold" nodeType="withEffect">
                                  <p:stCondLst>
                                    <p:cond delay="0"/>
                                  </p:stCondLst>
                                  <p:childTnLst>
                                    <p:animRot by="120000">
                                      <p:cBhvr>
                                        <p:cTn id="43" dur="100" fill="hold">
                                          <p:stCondLst>
                                            <p:cond delay="0"/>
                                          </p:stCondLst>
                                        </p:cTn>
                                        <p:tgtEl>
                                          <p:spTgt spid="18"/>
                                        </p:tgtEl>
                                        <p:attrNameLst>
                                          <p:attrName>r</p:attrName>
                                        </p:attrNameLst>
                                      </p:cBhvr>
                                    </p:animRot>
                                    <p:animRot by="-240000">
                                      <p:cBhvr>
                                        <p:cTn id="44" dur="200" fill="hold">
                                          <p:stCondLst>
                                            <p:cond delay="200"/>
                                          </p:stCondLst>
                                        </p:cTn>
                                        <p:tgtEl>
                                          <p:spTgt spid="18"/>
                                        </p:tgtEl>
                                        <p:attrNameLst>
                                          <p:attrName>r</p:attrName>
                                        </p:attrNameLst>
                                      </p:cBhvr>
                                    </p:animRot>
                                    <p:animRot by="240000">
                                      <p:cBhvr>
                                        <p:cTn id="45" dur="200" fill="hold">
                                          <p:stCondLst>
                                            <p:cond delay="400"/>
                                          </p:stCondLst>
                                        </p:cTn>
                                        <p:tgtEl>
                                          <p:spTgt spid="18"/>
                                        </p:tgtEl>
                                        <p:attrNameLst>
                                          <p:attrName>r</p:attrName>
                                        </p:attrNameLst>
                                      </p:cBhvr>
                                    </p:animRot>
                                    <p:animRot by="-240000">
                                      <p:cBhvr>
                                        <p:cTn id="46" dur="200" fill="hold">
                                          <p:stCondLst>
                                            <p:cond delay="600"/>
                                          </p:stCondLst>
                                        </p:cTn>
                                        <p:tgtEl>
                                          <p:spTgt spid="18"/>
                                        </p:tgtEl>
                                        <p:attrNameLst>
                                          <p:attrName>r</p:attrName>
                                        </p:attrNameLst>
                                      </p:cBhvr>
                                    </p:animRot>
                                    <p:animRot by="120000">
                                      <p:cBhvr>
                                        <p:cTn id="47" dur="200" fill="hold">
                                          <p:stCondLst>
                                            <p:cond delay="800"/>
                                          </p:stCondLst>
                                        </p:cTn>
                                        <p:tgtEl>
                                          <p:spTgt spid="18"/>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1" grpId="0" uiExpand="1" build="p"/>
      <p:bldP spid="13" grpId="0" uiExpand="1" build="p"/>
      <p:bldP spid="16"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D2A44E-4C11-D750-5DE7-4E0CE3A32299}"/>
              </a:ext>
            </a:extLst>
          </p:cNvPr>
          <p:cNvSpPr txBox="1"/>
          <p:nvPr/>
        </p:nvSpPr>
        <p:spPr>
          <a:xfrm>
            <a:off x="3003666" y="628884"/>
            <a:ext cx="7772400" cy="3215752"/>
          </a:xfrm>
          <a:prstGeom prst="rect">
            <a:avLst/>
          </a:prstGeom>
          <a:noFill/>
        </p:spPr>
        <p:txBody>
          <a:bodyPr wrap="square" rtlCol="0">
            <a:spAutoFit/>
          </a:bodyPr>
          <a:lstStyle/>
          <a:p>
            <a:pPr>
              <a:lnSpc>
                <a:spcPct val="150000"/>
              </a:lnSpc>
            </a:pPr>
            <a:r>
              <a:rPr lang="en-US" sz="7200">
                <a:solidFill>
                  <a:schemeClr val="accent2">
                    <a:lumMod val="75000"/>
                  </a:schemeClr>
                </a:solidFill>
                <a:latin typeface="#9Slide07 SVNRevolution" panose="02040603050506020204" pitchFamily="18" charset="0"/>
              </a:rPr>
              <a:t>TẠM BIỆT VÀ HẸN GẶP LẠI</a:t>
            </a:r>
          </a:p>
        </p:txBody>
      </p:sp>
    </p:spTree>
    <p:extLst>
      <p:ext uri="{BB962C8B-B14F-4D97-AF65-F5344CB8AC3E}">
        <p14:creationId xmlns:p14="http://schemas.microsoft.com/office/powerpoint/2010/main" val="739529090"/>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405DB1BE-FB5C-0682-D95C-A0B806DD7718}"/>
              </a:ext>
            </a:extLst>
          </p:cNvPr>
          <p:cNvSpPr/>
          <p:nvPr/>
        </p:nvSpPr>
        <p:spPr>
          <a:xfrm>
            <a:off x="135449" y="18534"/>
            <a:ext cx="7277653" cy="6839466"/>
          </a:xfrm>
          <a:prstGeom prst="roundRect">
            <a:avLst>
              <a:gd name="adj" fmla="val 662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AB11C3C-1462-7CFD-C09D-EF5A0C4D90AC}"/>
              </a:ext>
            </a:extLst>
          </p:cNvPr>
          <p:cNvPicPr>
            <a:picLocks noChangeAspect="1"/>
          </p:cNvPicPr>
          <p:nvPr/>
        </p:nvPicPr>
        <p:blipFill>
          <a:blip r:embed="rId4"/>
          <a:stretch>
            <a:fillRect/>
          </a:stretch>
        </p:blipFill>
        <p:spPr>
          <a:xfrm>
            <a:off x="327217" y="185351"/>
            <a:ext cx="6906269" cy="6487297"/>
          </a:xfrm>
          <a:prstGeom prst="rect">
            <a:avLst/>
          </a:prstGeom>
        </p:spPr>
      </p:pic>
      <p:sp>
        <p:nvSpPr>
          <p:cNvPr id="8" name="Speech Bubble: Oval 7">
            <a:extLst>
              <a:ext uri="{FF2B5EF4-FFF2-40B4-BE49-F238E27FC236}">
                <a16:creationId xmlns:a16="http://schemas.microsoft.com/office/drawing/2014/main" id="{222D113A-4219-050F-9C42-F2C34D509C14}"/>
              </a:ext>
            </a:extLst>
          </p:cNvPr>
          <p:cNvSpPr/>
          <p:nvPr/>
        </p:nvSpPr>
        <p:spPr>
          <a:xfrm>
            <a:off x="4583882" y="185351"/>
            <a:ext cx="2545492" cy="864973"/>
          </a:xfrm>
          <a:prstGeom prst="wedgeEllipseCallout">
            <a:avLst>
              <a:gd name="adj1" fmla="val -30542"/>
              <a:gd name="adj2" fmla="val 56786"/>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8577E84-07EC-8EEF-887B-DDC5662C65E9}"/>
              </a:ext>
            </a:extLst>
          </p:cNvPr>
          <p:cNvSpPr txBox="1"/>
          <p:nvPr/>
        </p:nvSpPr>
        <p:spPr>
          <a:xfrm>
            <a:off x="4583882" y="440865"/>
            <a:ext cx="2726724" cy="353943"/>
          </a:xfrm>
          <a:prstGeom prst="rect">
            <a:avLst/>
          </a:prstGeom>
          <a:noFill/>
        </p:spPr>
        <p:txBody>
          <a:bodyPr wrap="square" rtlCol="0">
            <a:spAutoFit/>
          </a:bodyPr>
          <a:lstStyle/>
          <a:p>
            <a:r>
              <a:rPr lang="en-US" sz="1700"/>
              <a:t>Để mẹ hướng dẫn con nhé.</a:t>
            </a:r>
          </a:p>
        </p:txBody>
      </p:sp>
      <p:sp>
        <p:nvSpPr>
          <p:cNvPr id="10" name="Speech Bubble: Oval 9">
            <a:extLst>
              <a:ext uri="{FF2B5EF4-FFF2-40B4-BE49-F238E27FC236}">
                <a16:creationId xmlns:a16="http://schemas.microsoft.com/office/drawing/2014/main" id="{0C6B80EC-A3ED-2D3E-1598-152B2242AC14}"/>
              </a:ext>
            </a:extLst>
          </p:cNvPr>
          <p:cNvSpPr/>
          <p:nvPr/>
        </p:nvSpPr>
        <p:spPr>
          <a:xfrm>
            <a:off x="327217" y="1091513"/>
            <a:ext cx="2545492" cy="1453979"/>
          </a:xfrm>
          <a:prstGeom prst="wedgeEllipseCallout">
            <a:avLst>
              <a:gd name="adj1" fmla="val 32565"/>
              <a:gd name="adj2" fmla="val 51687"/>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422469A-AD4F-4613-AF1B-B6DE6F82BEEC}"/>
              </a:ext>
            </a:extLst>
          </p:cNvPr>
          <p:cNvSpPr txBox="1"/>
          <p:nvPr/>
        </p:nvSpPr>
        <p:spPr>
          <a:xfrm>
            <a:off x="250097" y="1379920"/>
            <a:ext cx="2726724" cy="1013226"/>
          </a:xfrm>
          <a:prstGeom prst="rect">
            <a:avLst/>
          </a:prstGeom>
          <a:noFill/>
        </p:spPr>
        <p:txBody>
          <a:bodyPr wrap="square" rtlCol="0">
            <a:spAutoFit/>
          </a:bodyPr>
          <a:lstStyle/>
          <a:p>
            <a:pPr algn="ctr">
              <a:lnSpc>
                <a:spcPct val="120000"/>
              </a:lnSpc>
            </a:pPr>
            <a:r>
              <a:rPr lang="en-US" sz="1700"/>
              <a:t>Mẹ ơi, làm thế nào để có được những cây con </a:t>
            </a:r>
          </a:p>
          <a:p>
            <a:pPr algn="ctr">
              <a:lnSpc>
                <a:spcPct val="120000"/>
              </a:lnSpc>
            </a:pPr>
            <a:r>
              <a:rPr lang="en-US" sz="1700"/>
              <a:t>đẹp như thế này ạ?</a:t>
            </a:r>
          </a:p>
        </p:txBody>
      </p:sp>
      <p:grpSp>
        <p:nvGrpSpPr>
          <p:cNvPr id="17" name="Group 16">
            <a:extLst>
              <a:ext uri="{FF2B5EF4-FFF2-40B4-BE49-F238E27FC236}">
                <a16:creationId xmlns:a16="http://schemas.microsoft.com/office/drawing/2014/main" id="{459BF9EA-D936-4C7A-37B0-F2BD1A89CC1F}"/>
              </a:ext>
            </a:extLst>
          </p:cNvPr>
          <p:cNvGrpSpPr/>
          <p:nvPr/>
        </p:nvGrpSpPr>
        <p:grpSpPr>
          <a:xfrm>
            <a:off x="7499393" y="1050324"/>
            <a:ext cx="4376590" cy="5573044"/>
            <a:chOff x="7469422" y="730964"/>
            <a:chExt cx="4376590" cy="5573044"/>
          </a:xfrm>
        </p:grpSpPr>
        <p:sp>
          <p:nvSpPr>
            <p:cNvPr id="15" name="Rectangle: Rounded Corners 14">
              <a:extLst>
                <a:ext uri="{FF2B5EF4-FFF2-40B4-BE49-F238E27FC236}">
                  <a16:creationId xmlns:a16="http://schemas.microsoft.com/office/drawing/2014/main" id="{FDCC0DAF-CC14-87AF-00AC-8E36D3339A4B}"/>
                </a:ext>
              </a:extLst>
            </p:cNvPr>
            <p:cNvSpPr/>
            <p:nvPr/>
          </p:nvSpPr>
          <p:spPr>
            <a:xfrm>
              <a:off x="7661190" y="730964"/>
              <a:ext cx="4184822" cy="5509200"/>
            </a:xfrm>
            <a:prstGeom prst="roundRect">
              <a:avLst/>
            </a:prstGeom>
            <a:solidFill>
              <a:schemeClr val="bg1">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0D763C4-6560-AD3F-C0BE-298D13953217}"/>
                </a:ext>
              </a:extLst>
            </p:cNvPr>
            <p:cNvSpPr txBox="1"/>
            <p:nvPr/>
          </p:nvSpPr>
          <p:spPr>
            <a:xfrm>
              <a:off x="7469422" y="794808"/>
              <a:ext cx="4184822" cy="5509200"/>
            </a:xfrm>
            <a:prstGeom prst="rect">
              <a:avLst/>
            </a:prstGeom>
            <a:noFill/>
          </p:spPr>
          <p:txBody>
            <a:bodyPr wrap="square" rtlCol="0">
              <a:spAutoFit/>
            </a:bodyPr>
            <a:lstStyle/>
            <a:p>
              <a:pPr algn="ctr"/>
              <a:r>
                <a:rPr lang="en-US" sz="8800" b="1">
                  <a:solidFill>
                    <a:srgbClr val="002060"/>
                  </a:solidFill>
                  <a:latin typeface="UTM Edwardian" panose="02040603050506020204" pitchFamily="18" charset="0"/>
                </a:rPr>
                <a:t>Quan sát và mô tả nội dung bức tranh</a:t>
              </a:r>
            </a:p>
          </p:txBody>
        </p:sp>
      </p:grpSp>
      <p:pic>
        <p:nvPicPr>
          <p:cNvPr id="3074" name="Picture 2">
            <a:extLst>
              <a:ext uri="{FF2B5EF4-FFF2-40B4-BE49-F238E27FC236}">
                <a16:creationId xmlns:a16="http://schemas.microsoft.com/office/drawing/2014/main" id="{7CB21481-5D9C-4139-6DDD-7C87ED473DE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9779" t="14527" r="21913" b="14039"/>
          <a:stretch/>
        </p:blipFill>
        <p:spPr bwMode="auto">
          <a:xfrm rot="494213">
            <a:off x="10295921" y="-190678"/>
            <a:ext cx="1535901" cy="1931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8955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405DB1BE-FB5C-0682-D95C-A0B806DD7718}"/>
              </a:ext>
            </a:extLst>
          </p:cNvPr>
          <p:cNvSpPr/>
          <p:nvPr/>
        </p:nvSpPr>
        <p:spPr>
          <a:xfrm>
            <a:off x="135449" y="18534"/>
            <a:ext cx="7277653" cy="6839466"/>
          </a:xfrm>
          <a:prstGeom prst="roundRect">
            <a:avLst>
              <a:gd name="adj" fmla="val 662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AB11C3C-1462-7CFD-C09D-EF5A0C4D90AC}"/>
              </a:ext>
            </a:extLst>
          </p:cNvPr>
          <p:cNvPicPr>
            <a:picLocks noChangeAspect="1"/>
          </p:cNvPicPr>
          <p:nvPr/>
        </p:nvPicPr>
        <p:blipFill>
          <a:blip r:embed="rId4"/>
          <a:stretch>
            <a:fillRect/>
          </a:stretch>
        </p:blipFill>
        <p:spPr>
          <a:xfrm>
            <a:off x="327217" y="185351"/>
            <a:ext cx="6906269" cy="6487297"/>
          </a:xfrm>
          <a:prstGeom prst="rect">
            <a:avLst/>
          </a:prstGeom>
        </p:spPr>
      </p:pic>
      <p:sp>
        <p:nvSpPr>
          <p:cNvPr id="8" name="Speech Bubble: Oval 7">
            <a:extLst>
              <a:ext uri="{FF2B5EF4-FFF2-40B4-BE49-F238E27FC236}">
                <a16:creationId xmlns:a16="http://schemas.microsoft.com/office/drawing/2014/main" id="{222D113A-4219-050F-9C42-F2C34D509C14}"/>
              </a:ext>
            </a:extLst>
          </p:cNvPr>
          <p:cNvSpPr/>
          <p:nvPr/>
        </p:nvSpPr>
        <p:spPr>
          <a:xfrm>
            <a:off x="4583882" y="185351"/>
            <a:ext cx="2545492" cy="864973"/>
          </a:xfrm>
          <a:prstGeom prst="wedgeEllipseCallout">
            <a:avLst>
              <a:gd name="adj1" fmla="val -30542"/>
              <a:gd name="adj2" fmla="val 56786"/>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8577E84-07EC-8EEF-887B-DDC5662C65E9}"/>
              </a:ext>
            </a:extLst>
          </p:cNvPr>
          <p:cNvSpPr txBox="1"/>
          <p:nvPr/>
        </p:nvSpPr>
        <p:spPr>
          <a:xfrm>
            <a:off x="4583882" y="440865"/>
            <a:ext cx="2726724" cy="353943"/>
          </a:xfrm>
          <a:prstGeom prst="rect">
            <a:avLst/>
          </a:prstGeom>
          <a:noFill/>
        </p:spPr>
        <p:txBody>
          <a:bodyPr wrap="square" rtlCol="0">
            <a:spAutoFit/>
          </a:bodyPr>
          <a:lstStyle/>
          <a:p>
            <a:r>
              <a:rPr lang="en-US" sz="1700"/>
              <a:t>Để mẹ hướng dẫn con nhé.</a:t>
            </a:r>
          </a:p>
        </p:txBody>
      </p:sp>
      <p:sp>
        <p:nvSpPr>
          <p:cNvPr id="10" name="Speech Bubble: Oval 9">
            <a:extLst>
              <a:ext uri="{FF2B5EF4-FFF2-40B4-BE49-F238E27FC236}">
                <a16:creationId xmlns:a16="http://schemas.microsoft.com/office/drawing/2014/main" id="{0C6B80EC-A3ED-2D3E-1598-152B2242AC14}"/>
              </a:ext>
            </a:extLst>
          </p:cNvPr>
          <p:cNvSpPr/>
          <p:nvPr/>
        </p:nvSpPr>
        <p:spPr>
          <a:xfrm>
            <a:off x="327217" y="1091513"/>
            <a:ext cx="2545492" cy="1453979"/>
          </a:xfrm>
          <a:prstGeom prst="wedgeEllipseCallout">
            <a:avLst>
              <a:gd name="adj1" fmla="val 32565"/>
              <a:gd name="adj2" fmla="val 51687"/>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422469A-AD4F-4613-AF1B-B6DE6F82BEEC}"/>
              </a:ext>
            </a:extLst>
          </p:cNvPr>
          <p:cNvSpPr txBox="1"/>
          <p:nvPr/>
        </p:nvSpPr>
        <p:spPr>
          <a:xfrm>
            <a:off x="250097" y="1379920"/>
            <a:ext cx="2726724" cy="1013226"/>
          </a:xfrm>
          <a:prstGeom prst="rect">
            <a:avLst/>
          </a:prstGeom>
          <a:noFill/>
        </p:spPr>
        <p:txBody>
          <a:bodyPr wrap="square" rtlCol="0">
            <a:spAutoFit/>
          </a:bodyPr>
          <a:lstStyle/>
          <a:p>
            <a:pPr algn="ctr">
              <a:lnSpc>
                <a:spcPct val="120000"/>
              </a:lnSpc>
            </a:pPr>
            <a:r>
              <a:rPr lang="en-US" sz="1700"/>
              <a:t>Mẹ ơi, làm thế nào để có được những cây con </a:t>
            </a:r>
          </a:p>
          <a:p>
            <a:pPr algn="ctr">
              <a:lnSpc>
                <a:spcPct val="120000"/>
              </a:lnSpc>
            </a:pPr>
            <a:r>
              <a:rPr lang="en-US" sz="1700"/>
              <a:t>đẹp như thế này ạ?</a:t>
            </a:r>
          </a:p>
        </p:txBody>
      </p:sp>
      <p:grpSp>
        <p:nvGrpSpPr>
          <p:cNvPr id="17" name="Group 16">
            <a:extLst>
              <a:ext uri="{FF2B5EF4-FFF2-40B4-BE49-F238E27FC236}">
                <a16:creationId xmlns:a16="http://schemas.microsoft.com/office/drawing/2014/main" id="{459BF9EA-D936-4C7A-37B0-F2BD1A89CC1F}"/>
              </a:ext>
            </a:extLst>
          </p:cNvPr>
          <p:cNvGrpSpPr/>
          <p:nvPr/>
        </p:nvGrpSpPr>
        <p:grpSpPr>
          <a:xfrm>
            <a:off x="7281585" y="18534"/>
            <a:ext cx="4774966" cy="2903838"/>
            <a:chOff x="7469422" y="730964"/>
            <a:chExt cx="4376590" cy="5509200"/>
          </a:xfrm>
        </p:grpSpPr>
        <p:sp>
          <p:nvSpPr>
            <p:cNvPr id="15" name="Rectangle: Rounded Corners 14">
              <a:extLst>
                <a:ext uri="{FF2B5EF4-FFF2-40B4-BE49-F238E27FC236}">
                  <a16:creationId xmlns:a16="http://schemas.microsoft.com/office/drawing/2014/main" id="{FDCC0DAF-CC14-87AF-00AC-8E36D3339A4B}"/>
                </a:ext>
              </a:extLst>
            </p:cNvPr>
            <p:cNvSpPr/>
            <p:nvPr/>
          </p:nvSpPr>
          <p:spPr>
            <a:xfrm>
              <a:off x="7661190" y="730964"/>
              <a:ext cx="4184822" cy="5509200"/>
            </a:xfrm>
            <a:prstGeom prst="roundRect">
              <a:avLst/>
            </a:prstGeom>
            <a:solidFill>
              <a:schemeClr val="bg1">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0D763C4-6560-AD3F-C0BE-298D13953217}"/>
                </a:ext>
              </a:extLst>
            </p:cNvPr>
            <p:cNvSpPr txBox="1"/>
            <p:nvPr/>
          </p:nvSpPr>
          <p:spPr>
            <a:xfrm>
              <a:off x="7469422" y="794807"/>
              <a:ext cx="4184822" cy="5313652"/>
            </a:xfrm>
            <a:prstGeom prst="rect">
              <a:avLst/>
            </a:prstGeom>
            <a:noFill/>
            <a:ln>
              <a:noFill/>
            </a:ln>
          </p:spPr>
          <p:txBody>
            <a:bodyPr wrap="square" rtlCol="0">
              <a:spAutoFit/>
            </a:bodyPr>
            <a:lstStyle/>
            <a:p>
              <a:pPr algn="ctr"/>
              <a:r>
                <a:rPr lang="en-US" sz="8800" b="1">
                  <a:solidFill>
                    <a:srgbClr val="FF7C80"/>
                  </a:solidFill>
                  <a:latin typeface="UTM Edwardian" panose="02040603050506020204" pitchFamily="18" charset="0"/>
                </a:rPr>
                <a:t>Nội dung bức tranh</a:t>
              </a:r>
            </a:p>
          </p:txBody>
        </p:sp>
      </p:grpSp>
      <p:grpSp>
        <p:nvGrpSpPr>
          <p:cNvPr id="2" name="Group 1">
            <a:extLst>
              <a:ext uri="{FF2B5EF4-FFF2-40B4-BE49-F238E27FC236}">
                <a16:creationId xmlns:a16="http://schemas.microsoft.com/office/drawing/2014/main" id="{459C4591-A108-2A4E-1092-F606C11B3126}"/>
              </a:ext>
            </a:extLst>
          </p:cNvPr>
          <p:cNvGrpSpPr/>
          <p:nvPr/>
        </p:nvGrpSpPr>
        <p:grpSpPr>
          <a:xfrm>
            <a:off x="5832389" y="3345020"/>
            <a:ext cx="6231201" cy="3283438"/>
            <a:chOff x="383137" y="858794"/>
            <a:chExt cx="13509049" cy="17145572"/>
          </a:xfrm>
        </p:grpSpPr>
        <p:sp>
          <p:nvSpPr>
            <p:cNvPr id="3" name="Hình chữ nhật: Góc Tròn 6">
              <a:extLst>
                <a:ext uri="{FF2B5EF4-FFF2-40B4-BE49-F238E27FC236}">
                  <a16:creationId xmlns:a16="http://schemas.microsoft.com/office/drawing/2014/main" id="{3F5A6AAD-5236-C9F1-636E-5EAF24543F9F}"/>
                </a:ext>
              </a:extLst>
            </p:cNvPr>
            <p:cNvSpPr/>
            <p:nvPr/>
          </p:nvSpPr>
          <p:spPr>
            <a:xfrm>
              <a:off x="383137" y="858794"/>
              <a:ext cx="13456498" cy="16914825"/>
            </a:xfrm>
            <a:custGeom>
              <a:avLst/>
              <a:gdLst>
                <a:gd name="connsiteX0" fmla="*/ 0 w 13456498"/>
                <a:gd name="connsiteY0" fmla="*/ 2242795 h 16914825"/>
                <a:gd name="connsiteX1" fmla="*/ 2242795 w 13456498"/>
                <a:gd name="connsiteY1" fmla="*/ 0 h 16914825"/>
                <a:gd name="connsiteX2" fmla="*/ 11213703 w 13456498"/>
                <a:gd name="connsiteY2" fmla="*/ 0 h 16914825"/>
                <a:gd name="connsiteX3" fmla="*/ 13456498 w 13456498"/>
                <a:gd name="connsiteY3" fmla="*/ 2242795 h 16914825"/>
                <a:gd name="connsiteX4" fmla="*/ 13456498 w 13456498"/>
                <a:gd name="connsiteY4" fmla="*/ 14672030 h 16914825"/>
                <a:gd name="connsiteX5" fmla="*/ 11213703 w 13456498"/>
                <a:gd name="connsiteY5" fmla="*/ 16914825 h 16914825"/>
                <a:gd name="connsiteX6" fmla="*/ 2242795 w 13456498"/>
                <a:gd name="connsiteY6" fmla="*/ 16914825 h 16914825"/>
                <a:gd name="connsiteX7" fmla="*/ 0 w 13456498"/>
                <a:gd name="connsiteY7" fmla="*/ 14672030 h 16914825"/>
                <a:gd name="connsiteX8" fmla="*/ 0 w 13456498"/>
                <a:gd name="connsiteY8" fmla="*/ 2242795 h 1691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56498" h="16914825" fill="none" extrusionOk="0">
                  <a:moveTo>
                    <a:pt x="0" y="2242795"/>
                  </a:moveTo>
                  <a:cubicBezTo>
                    <a:pt x="-66673" y="1008280"/>
                    <a:pt x="984550" y="111205"/>
                    <a:pt x="2242795" y="0"/>
                  </a:cubicBezTo>
                  <a:cubicBezTo>
                    <a:pt x="4009213" y="77600"/>
                    <a:pt x="9750950" y="-27269"/>
                    <a:pt x="11213703" y="0"/>
                  </a:cubicBezTo>
                  <a:cubicBezTo>
                    <a:pt x="12571123" y="-156661"/>
                    <a:pt x="13543368" y="1029707"/>
                    <a:pt x="13456498" y="2242795"/>
                  </a:cubicBezTo>
                  <a:cubicBezTo>
                    <a:pt x="13565498" y="6887610"/>
                    <a:pt x="13378289" y="12483092"/>
                    <a:pt x="13456498" y="14672030"/>
                  </a:cubicBezTo>
                  <a:cubicBezTo>
                    <a:pt x="13425809" y="15898686"/>
                    <a:pt x="12419059" y="16929513"/>
                    <a:pt x="11213703" y="16914825"/>
                  </a:cubicBezTo>
                  <a:cubicBezTo>
                    <a:pt x="9143143" y="16964002"/>
                    <a:pt x="5029233" y="16792123"/>
                    <a:pt x="2242795" y="16914825"/>
                  </a:cubicBezTo>
                  <a:cubicBezTo>
                    <a:pt x="978858" y="17108946"/>
                    <a:pt x="-142135" y="16033071"/>
                    <a:pt x="0" y="14672030"/>
                  </a:cubicBezTo>
                  <a:cubicBezTo>
                    <a:pt x="47022" y="12020849"/>
                    <a:pt x="104569" y="3702329"/>
                    <a:pt x="0" y="2242795"/>
                  </a:cubicBezTo>
                  <a:close/>
                </a:path>
                <a:path w="13456498" h="16914825" stroke="0" extrusionOk="0">
                  <a:moveTo>
                    <a:pt x="0" y="2242795"/>
                  </a:moveTo>
                  <a:cubicBezTo>
                    <a:pt x="189961" y="982421"/>
                    <a:pt x="1181474" y="-11833"/>
                    <a:pt x="2242795" y="0"/>
                  </a:cubicBezTo>
                  <a:cubicBezTo>
                    <a:pt x="5442174" y="-129276"/>
                    <a:pt x="9282253" y="-77778"/>
                    <a:pt x="11213703" y="0"/>
                  </a:cubicBezTo>
                  <a:cubicBezTo>
                    <a:pt x="12439476" y="-41087"/>
                    <a:pt x="13419502" y="1217458"/>
                    <a:pt x="13456498" y="2242795"/>
                  </a:cubicBezTo>
                  <a:cubicBezTo>
                    <a:pt x="13538097" y="5678798"/>
                    <a:pt x="13610798" y="10774532"/>
                    <a:pt x="13456498" y="14672030"/>
                  </a:cubicBezTo>
                  <a:cubicBezTo>
                    <a:pt x="13492227" y="15986040"/>
                    <a:pt x="12435902" y="16920420"/>
                    <a:pt x="11213703" y="16914825"/>
                  </a:cubicBezTo>
                  <a:cubicBezTo>
                    <a:pt x="8974020" y="16959045"/>
                    <a:pt x="6420381" y="16885443"/>
                    <a:pt x="2242795" y="16914825"/>
                  </a:cubicBezTo>
                  <a:cubicBezTo>
                    <a:pt x="955680" y="16728654"/>
                    <a:pt x="-99988" y="15887582"/>
                    <a:pt x="0" y="14672030"/>
                  </a:cubicBezTo>
                  <a:cubicBezTo>
                    <a:pt x="-159954" y="12883554"/>
                    <a:pt x="22140" y="6473047"/>
                    <a:pt x="0" y="2242795"/>
                  </a:cubicBezTo>
                  <a:close/>
                </a:path>
              </a:pathLst>
            </a:custGeom>
            <a:solidFill>
              <a:schemeClr val="bg1"/>
            </a:solidFill>
            <a:ln w="76200">
              <a:solidFill>
                <a:srgbClr val="FB85A1"/>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Hộp Văn bản 25">
              <a:extLst>
                <a:ext uri="{FF2B5EF4-FFF2-40B4-BE49-F238E27FC236}">
                  <a16:creationId xmlns:a16="http://schemas.microsoft.com/office/drawing/2014/main" id="{C5A17DE4-42B2-1684-404B-799477963708}"/>
                </a:ext>
              </a:extLst>
            </p:cNvPr>
            <p:cNvSpPr txBox="1"/>
            <p:nvPr/>
          </p:nvSpPr>
          <p:spPr>
            <a:xfrm>
              <a:off x="435686" y="1450632"/>
              <a:ext cx="13456500" cy="16553734"/>
            </a:xfrm>
            <a:prstGeom prst="rect">
              <a:avLst/>
            </a:prstGeom>
            <a:noFill/>
          </p:spPr>
          <p:txBody>
            <a:bodyPr wrap="square">
              <a:spAutoFit/>
            </a:bodyPr>
            <a:lstStyle/>
            <a:p>
              <a:pPr algn="just"/>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Bức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tranh</a:t>
              </a:r>
              <a:r>
                <a:rPr lang="en-US" sz="4000" dirty="0">
                  <a:latin typeface="Calibri" panose="020F0502020204030204" pitchFamily="34" charset="0"/>
                  <a:cs typeface="Calibri" panose="020F0502020204030204" pitchFamily="34" charset="0"/>
                </a:rPr>
                <a:t> </a:t>
              </a:r>
              <a:r>
                <a:rPr lang="en-US" sz="4000" err="1">
                  <a:latin typeface="Calibri" panose="020F0502020204030204" pitchFamily="34" charset="0"/>
                  <a:cs typeface="Calibri" panose="020F0502020204030204" pitchFamily="34" charset="0"/>
                </a:rPr>
                <a:t>vẽ</a:t>
              </a:r>
              <a:r>
                <a:rPr lang="en-US" sz="4000">
                  <a:latin typeface="Calibri" panose="020F0502020204030204" pitchFamily="34" charset="0"/>
                  <a:cs typeface="Calibri" panose="020F0502020204030204" pitchFamily="34" charset="0"/>
                </a:rPr>
                <a:t> cuộc nói chuyện của hai mẹ con. Bạn nhỏ hỏi mẹ làm thế nào để có những cây con đẹp như trong bức tranh.</a:t>
              </a:r>
              <a:endParaRPr lang="en-US" sz="40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8967923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EB70110-D1AF-81F0-AAF7-CF75EC389CC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34" b="92069" l="9752" r="89894">
                        <a14:foregroundMark x1="41312" y1="4828" x2="47163" y2="15517"/>
                        <a14:foregroundMark x1="56560" y1="1264" x2="56560" y2="1954"/>
                        <a14:foregroundMark x1="33865" y1="91379" x2="46277" y2="91149"/>
                        <a14:foregroundMark x1="46277" y1="91149" x2="57801" y2="91264"/>
                        <a14:foregroundMark x1="57801" y1="91264" x2="57801" y2="91379"/>
                        <a14:foregroundMark x1="46454" y1="92069" x2="56560" y2="92069"/>
                      </a14:backgroundRemoval>
                    </a14:imgEffect>
                  </a14:imgLayer>
                </a14:imgProps>
              </a:ext>
              <a:ext uri="{28A0092B-C50C-407E-A947-70E740481C1C}">
                <a14:useLocalDpi xmlns:a14="http://schemas.microsoft.com/office/drawing/2010/main" val="0"/>
              </a:ext>
            </a:extLst>
          </a:blip>
          <a:srcRect/>
          <a:stretch>
            <a:fillRect/>
          </a:stretch>
        </p:blipFill>
        <p:spPr bwMode="auto">
          <a:xfrm>
            <a:off x="3392228" y="3775450"/>
            <a:ext cx="1269713" cy="19582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55456AC-C926-B2D1-2BB2-7C3C28DCCD9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34" b="92069" l="9752" r="89894">
                        <a14:foregroundMark x1="41312" y1="4828" x2="47163" y2="15517"/>
                        <a14:foregroundMark x1="56560" y1="1264" x2="56560" y2="1954"/>
                        <a14:foregroundMark x1="33865" y1="91379" x2="46277" y2="91149"/>
                        <a14:foregroundMark x1="46277" y1="91149" x2="57801" y2="91264"/>
                        <a14:foregroundMark x1="57801" y1="91264" x2="57801" y2="91379"/>
                        <a14:foregroundMark x1="46454" y1="92069" x2="56560" y2="92069"/>
                      </a14:backgroundRemoval>
                    </a14:imgEffect>
                  </a14:imgLayer>
                </a14:imgProps>
              </a:ext>
              <a:ext uri="{28A0092B-C50C-407E-A947-70E740481C1C}">
                <a14:useLocalDpi xmlns:a14="http://schemas.microsoft.com/office/drawing/2010/main" val="0"/>
              </a:ext>
            </a:extLst>
          </a:blip>
          <a:srcRect t="56636"/>
          <a:stretch/>
        </p:blipFill>
        <p:spPr bwMode="auto">
          <a:xfrm>
            <a:off x="4517632" y="4884549"/>
            <a:ext cx="1269713" cy="84918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11D34E75-7EE7-A436-3277-4FD9A54D212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backgroundMark x1="28014" y1="79146" x2="34574" y2="86700"/>
                        <a14:backgroundMark x1="74113" y1="81281" x2="52837" y2="88506"/>
                        <a14:backgroundMark x1="52837" y1="88506" x2="52837" y2="88506"/>
                        <a14:backgroundMark x1="63121" y1="83415" x2="63121" y2="83415"/>
                        <a14:backgroundMark x1="63121" y1="82430" x2="60284" y2="81609"/>
                        <a14:backgroundMark x1="61702" y1="82430" x2="34574" y2="83744"/>
                      </a14:backgroundRemoval>
                    </a14:imgEffect>
                  </a14:imgLayer>
                </a14:imgProps>
              </a:ext>
              <a:ext uri="{28A0092B-C50C-407E-A947-70E740481C1C}">
                <a14:useLocalDpi xmlns:a14="http://schemas.microsoft.com/office/drawing/2010/main" val="0"/>
              </a:ext>
            </a:extLst>
          </a:blip>
          <a:srcRect/>
          <a:stretch>
            <a:fillRect/>
          </a:stretch>
        </p:blipFill>
        <p:spPr bwMode="auto">
          <a:xfrm>
            <a:off x="-600683" y="4021326"/>
            <a:ext cx="2780471" cy="300231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37AD7961-E219-45DD-7D65-4A71FAF159E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795" b="89522" l="3908" r="96270">
                        <a14:foregroundMark x1="52398" y1="12984" x2="53819" y2="30068"/>
                        <a14:foregroundMark x1="12789" y1="16401" x2="14210" y2="58314"/>
                        <a14:foregroundMark x1="4085" y1="40091" x2="9059" y2="62642"/>
                        <a14:foregroundMark x1="86146" y1="14579" x2="85613" y2="44191"/>
                        <a14:foregroundMark x1="91119" y1="40774" x2="89698" y2="56036"/>
                        <a14:foregroundMark x1="91652" y1="45330" x2="96270" y2="33030"/>
                      </a14:backgroundRemoval>
                    </a14:imgEffect>
                  </a14:imgLayer>
                </a14:imgProps>
              </a:ext>
              <a:ext uri="{28A0092B-C50C-407E-A947-70E740481C1C}">
                <a14:useLocalDpi xmlns:a14="http://schemas.microsoft.com/office/drawing/2010/main" val="0"/>
              </a:ext>
            </a:extLst>
          </a:blip>
          <a:srcRect/>
          <a:stretch>
            <a:fillRect/>
          </a:stretch>
        </p:blipFill>
        <p:spPr bwMode="auto">
          <a:xfrm>
            <a:off x="1763463" y="4606925"/>
            <a:ext cx="2756388" cy="214929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30FC453-1320-5D25-E1CE-77F69C983B1E}"/>
              </a:ext>
            </a:extLst>
          </p:cNvPr>
          <p:cNvGrpSpPr/>
          <p:nvPr/>
        </p:nvGrpSpPr>
        <p:grpSpPr>
          <a:xfrm>
            <a:off x="-346064" y="126878"/>
            <a:ext cx="13063598" cy="3185510"/>
            <a:chOff x="417080" y="-2029706"/>
            <a:chExt cx="13063598" cy="3185510"/>
          </a:xfrm>
        </p:grpSpPr>
        <p:grpSp>
          <p:nvGrpSpPr>
            <p:cNvPr id="7" name="Nhóm 5">
              <a:extLst>
                <a:ext uri="{FF2B5EF4-FFF2-40B4-BE49-F238E27FC236}">
                  <a16:creationId xmlns:a16="http://schemas.microsoft.com/office/drawing/2014/main" id="{314D01A1-0087-BD95-5637-416D3AEE696E}"/>
                </a:ext>
              </a:extLst>
            </p:cNvPr>
            <p:cNvGrpSpPr/>
            <p:nvPr/>
          </p:nvGrpSpPr>
          <p:grpSpPr>
            <a:xfrm rot="1063868">
              <a:off x="417080" y="-2029706"/>
              <a:ext cx="13063598" cy="3177527"/>
              <a:chOff x="1872989" y="5320834"/>
              <a:chExt cx="6689640" cy="1498210"/>
            </a:xfrm>
          </p:grpSpPr>
          <p:sp>
            <p:nvSpPr>
              <p:cNvPr id="8" name="TextBox 12">
                <a:extLst>
                  <a:ext uri="{FF2B5EF4-FFF2-40B4-BE49-F238E27FC236}">
                    <a16:creationId xmlns:a16="http://schemas.microsoft.com/office/drawing/2014/main" id="{639621F3-2B21-004A-6F84-A5D0568C5BE0}"/>
                  </a:ext>
                </a:extLst>
              </p:cNvPr>
              <p:cNvSpPr txBox="1"/>
              <p:nvPr/>
            </p:nvSpPr>
            <p:spPr>
              <a:xfrm rot="20527286">
                <a:off x="1874204" y="5324336"/>
                <a:ext cx="6688425" cy="1494708"/>
              </a:xfrm>
              <a:prstGeom prst="rect">
                <a:avLst/>
              </a:prstGeom>
              <a:noFill/>
            </p:spPr>
            <p:txBody>
              <a:bodyPr wrap="square" rtlCol="0">
                <a:spAutoFit/>
              </a:bodyPr>
              <a:lstStyle/>
              <a:p>
                <a:pPr algn="ctr"/>
                <a:r>
                  <a:rPr lang="en-US" sz="20000">
                    <a:ln w="190500">
                      <a:solidFill>
                        <a:schemeClr val="bg1"/>
                      </a:solidFill>
                    </a:ln>
                    <a:latin typeface="UTM Edwardian" panose="02040603050506020204" pitchFamily="18" charset="0"/>
                    <a:ea typeface="LNTH-LuoLuoNotangYuanTi 1" pitchFamily="2" charset="-128"/>
                    <a:cs typeface="LNTH-LuoLuoNotangYuanTi 1" pitchFamily="2" charset="-128"/>
                  </a:rPr>
                  <a:t>Khám phá</a:t>
                </a:r>
                <a:endParaRPr lang="en-US" sz="20000" dirty="0">
                  <a:ln w="190500">
                    <a:solidFill>
                      <a:schemeClr val="bg1"/>
                    </a:solidFill>
                  </a:ln>
                  <a:latin typeface="UTM Edwardian" panose="02040603050506020204" pitchFamily="18" charset="0"/>
                  <a:ea typeface="LNTH-LuoLuoNotangYuanTi 1" pitchFamily="2" charset="-128"/>
                  <a:cs typeface="LNTH-LuoLuoNotangYuanTi 1" pitchFamily="2" charset="-128"/>
                </a:endParaRPr>
              </a:p>
            </p:txBody>
          </p:sp>
          <p:sp>
            <p:nvSpPr>
              <p:cNvPr id="9" name="TextBox 12">
                <a:extLst>
                  <a:ext uri="{FF2B5EF4-FFF2-40B4-BE49-F238E27FC236}">
                    <a16:creationId xmlns:a16="http://schemas.microsoft.com/office/drawing/2014/main" id="{F255B69B-22FB-D7E4-2879-C1210290D4A5}"/>
                  </a:ext>
                </a:extLst>
              </p:cNvPr>
              <p:cNvSpPr txBox="1"/>
              <p:nvPr/>
            </p:nvSpPr>
            <p:spPr>
              <a:xfrm rot="20527286">
                <a:off x="1872989" y="5320834"/>
                <a:ext cx="6688425" cy="1494708"/>
              </a:xfrm>
              <a:prstGeom prst="rect">
                <a:avLst/>
              </a:prstGeom>
              <a:noFill/>
            </p:spPr>
            <p:txBody>
              <a:bodyPr wrap="square" rtlCol="0">
                <a:spAutoFit/>
              </a:bodyPr>
              <a:lstStyle/>
              <a:p>
                <a:pPr algn="ctr"/>
                <a:r>
                  <a:rPr lang="en-US" sz="20000">
                    <a:ln w="0"/>
                    <a:solidFill>
                      <a:srgbClr val="C00000"/>
                    </a:solidFill>
                    <a:latin typeface="UTM Edwardian" panose="02040603050506020204" pitchFamily="18" charset="0"/>
                    <a:ea typeface="LNTH-LuoLuoNotangYuanTi 1" pitchFamily="2" charset="-128"/>
                    <a:cs typeface="LNTH-LuoLuoNotangYuanTi 1" pitchFamily="2" charset="-128"/>
                  </a:rPr>
                  <a:t>Khám phá</a:t>
                </a:r>
                <a:endParaRPr lang="en-US" sz="20000" dirty="0">
                  <a:ln w="0"/>
                  <a:solidFill>
                    <a:srgbClr val="C00000"/>
                  </a:solidFill>
                  <a:latin typeface="UTM Edwardian" panose="02040603050506020204" pitchFamily="18" charset="0"/>
                  <a:ea typeface="LNTH-LuoLuoNotangYuanTi 1" pitchFamily="2" charset="-128"/>
                  <a:cs typeface="LNTH-LuoLuoNotangYuanTi 1" pitchFamily="2" charset="-128"/>
                </a:endParaRPr>
              </a:p>
            </p:txBody>
          </p:sp>
        </p:grpSp>
        <p:sp>
          <p:nvSpPr>
            <p:cNvPr id="10" name="TextBox 12">
              <a:extLst>
                <a:ext uri="{FF2B5EF4-FFF2-40B4-BE49-F238E27FC236}">
                  <a16:creationId xmlns:a16="http://schemas.microsoft.com/office/drawing/2014/main" id="{6D8D994E-E496-5623-2ECC-04C6E5F84892}"/>
                </a:ext>
              </a:extLst>
            </p:cNvPr>
            <p:cNvSpPr txBox="1"/>
            <p:nvPr/>
          </p:nvSpPr>
          <p:spPr>
            <a:xfrm rot="21591154">
              <a:off x="418262" y="-2014296"/>
              <a:ext cx="13061226" cy="3170100"/>
            </a:xfrm>
            <a:prstGeom prst="rect">
              <a:avLst/>
            </a:prstGeom>
            <a:noFill/>
          </p:spPr>
          <p:txBody>
            <a:bodyPr wrap="square" rtlCol="0">
              <a:spAutoFit/>
            </a:bodyPr>
            <a:lstStyle/>
            <a:p>
              <a:pPr algn="ctr"/>
              <a:r>
                <a:rPr lang="en-US" sz="20000">
                  <a:ln w="0"/>
                  <a:solidFill>
                    <a:srgbClr val="C00000"/>
                  </a:solidFill>
                  <a:latin typeface="UTM Edwardian" panose="02040603050506020204" pitchFamily="18" charset="0"/>
                  <a:ea typeface="LNTH-LuoLuoNotangYuanTi 1" pitchFamily="2" charset="-128"/>
                  <a:cs typeface="LNTH-LuoLuoNotangYuanTi 1" pitchFamily="2" charset="-128"/>
                </a:rPr>
                <a:t>Khám phá</a:t>
              </a:r>
              <a:endParaRPr lang="en-US" sz="20000" dirty="0">
                <a:ln w="0"/>
                <a:solidFill>
                  <a:srgbClr val="C00000"/>
                </a:solidFill>
                <a:latin typeface="UTM Edwardian" panose="02040603050506020204" pitchFamily="18" charset="0"/>
                <a:ea typeface="LNTH-LuoLuoNotangYuanTi 1" pitchFamily="2" charset="-128"/>
                <a:cs typeface="LNTH-LuoLuoNotangYuanTi 1" pitchFamily="2" charset="-128"/>
              </a:endParaRPr>
            </a:p>
          </p:txBody>
        </p:sp>
      </p:grpSp>
      <p:pic>
        <p:nvPicPr>
          <p:cNvPr id="14" name="Picture 13" descr="A child and child planting a plant&#10;&#10;Description automatically generated">
            <a:extLst>
              <a:ext uri="{FF2B5EF4-FFF2-40B4-BE49-F238E27FC236}">
                <a16:creationId xmlns:a16="http://schemas.microsoft.com/office/drawing/2014/main" id="{CF89FDB1-DBE0-EA0B-06BC-6CE0C6B351DD}"/>
              </a:ext>
            </a:extLst>
          </p:cNvPr>
          <p:cNvPicPr>
            <a:picLocks noChangeAspect="1"/>
          </p:cNvPicPr>
          <p:nvPr/>
        </p:nvPicPr>
        <p:blipFill rotWithShape="1">
          <a:blip r:embed="rId10">
            <a:extLst>
              <a:ext uri="{28A0092B-C50C-407E-A947-70E740481C1C}">
                <a14:useLocalDpi xmlns:a14="http://schemas.microsoft.com/office/drawing/2010/main" val="0"/>
              </a:ext>
            </a:extLst>
          </a:blip>
          <a:srcRect b="13839"/>
          <a:stretch/>
        </p:blipFill>
        <p:spPr>
          <a:xfrm>
            <a:off x="5787345" y="3466672"/>
            <a:ext cx="5361905" cy="3372585"/>
          </a:xfrm>
          <a:prstGeom prst="rect">
            <a:avLst/>
          </a:prstGeom>
        </p:spPr>
      </p:pic>
    </p:spTree>
    <p:extLst>
      <p:ext uri="{BB962C8B-B14F-4D97-AF65-F5344CB8AC3E}">
        <p14:creationId xmlns:p14="http://schemas.microsoft.com/office/powerpoint/2010/main" val="1907630609"/>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58145B-F5A5-E50D-151B-65D5ACC82C27}"/>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AD3F646-2488-6951-1DBB-4E6570817AE5}"/>
              </a:ext>
            </a:extLst>
          </p:cNvPr>
          <p:cNvSpPr txBox="1"/>
          <p:nvPr/>
        </p:nvSpPr>
        <p:spPr>
          <a:xfrm>
            <a:off x="8323175" y="1371785"/>
            <a:ext cx="3564026" cy="5170646"/>
          </a:xfrm>
          <a:prstGeom prst="rect">
            <a:avLst/>
          </a:prstGeom>
          <a:noFill/>
        </p:spPr>
        <p:txBody>
          <a:bodyPr wrap="square" rtlCol="0">
            <a:spAutoFit/>
          </a:bodyPr>
          <a:lstStyle/>
          <a:p>
            <a:pPr algn="ctr"/>
            <a:r>
              <a:rPr lang="en-US" sz="6600">
                <a:solidFill>
                  <a:schemeClr val="accent6">
                    <a:lumMod val="50000"/>
                  </a:schemeClr>
                </a:solidFill>
                <a:latin typeface="#9Slide05 SVNClementine" panose="020F0502020204030203" pitchFamily="34" charset="0"/>
              </a:rPr>
              <a:t>Tóm tắt nội dung các bước gieo hạt trong chậu</a:t>
            </a:r>
          </a:p>
        </p:txBody>
      </p:sp>
      <p:sp useBgFill="1">
        <p:nvSpPr>
          <p:cNvPr id="7" name="Oval 6">
            <a:extLst>
              <a:ext uri="{FF2B5EF4-FFF2-40B4-BE49-F238E27FC236}">
                <a16:creationId xmlns:a16="http://schemas.microsoft.com/office/drawing/2014/main" id="{B7DDAC0F-6879-2591-B8CA-B8F7929AF3B5}"/>
              </a:ext>
            </a:extLst>
          </p:cNvPr>
          <p:cNvSpPr/>
          <p:nvPr/>
        </p:nvSpPr>
        <p:spPr>
          <a:xfrm>
            <a:off x="-3837481" y="-903158"/>
            <a:ext cx="12381875" cy="8664315"/>
          </a:xfrm>
          <a:custGeom>
            <a:avLst/>
            <a:gdLst>
              <a:gd name="connsiteX0" fmla="*/ 0 w 12381875"/>
              <a:gd name="connsiteY0" fmla="*/ 4332158 h 8664315"/>
              <a:gd name="connsiteX1" fmla="*/ 6190938 w 12381875"/>
              <a:gd name="connsiteY1" fmla="*/ 0 h 8664315"/>
              <a:gd name="connsiteX2" fmla="*/ 12381876 w 12381875"/>
              <a:gd name="connsiteY2" fmla="*/ 4332158 h 8664315"/>
              <a:gd name="connsiteX3" fmla="*/ 6190938 w 12381875"/>
              <a:gd name="connsiteY3" fmla="*/ 8664316 h 8664315"/>
              <a:gd name="connsiteX4" fmla="*/ 0 w 12381875"/>
              <a:gd name="connsiteY4" fmla="*/ 4332158 h 866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1875" h="8664315" fill="none" extrusionOk="0">
                <a:moveTo>
                  <a:pt x="0" y="4332158"/>
                </a:moveTo>
                <a:cubicBezTo>
                  <a:pt x="-341190" y="1799790"/>
                  <a:pt x="2729190" y="76955"/>
                  <a:pt x="6190938" y="0"/>
                </a:cubicBezTo>
                <a:cubicBezTo>
                  <a:pt x="9777548" y="192276"/>
                  <a:pt x="12789956" y="2356744"/>
                  <a:pt x="12381876" y="4332158"/>
                </a:cubicBezTo>
                <a:cubicBezTo>
                  <a:pt x="12180159" y="6662928"/>
                  <a:pt x="10010767" y="9127029"/>
                  <a:pt x="6190938" y="8664316"/>
                </a:cubicBezTo>
                <a:cubicBezTo>
                  <a:pt x="2617909" y="8872348"/>
                  <a:pt x="-282926" y="6465229"/>
                  <a:pt x="0" y="4332158"/>
                </a:cubicBezTo>
                <a:close/>
              </a:path>
              <a:path w="12381875" h="8664315" stroke="0" extrusionOk="0">
                <a:moveTo>
                  <a:pt x="0" y="4332158"/>
                </a:moveTo>
                <a:cubicBezTo>
                  <a:pt x="112588" y="1773862"/>
                  <a:pt x="3225229" y="710754"/>
                  <a:pt x="6190938" y="0"/>
                </a:cubicBezTo>
                <a:cubicBezTo>
                  <a:pt x="9556183" y="-150077"/>
                  <a:pt x="12586799" y="2062147"/>
                  <a:pt x="12381876" y="4332158"/>
                </a:cubicBezTo>
                <a:cubicBezTo>
                  <a:pt x="12333874" y="6200938"/>
                  <a:pt x="9526570" y="8701938"/>
                  <a:pt x="6190938" y="8664316"/>
                </a:cubicBezTo>
                <a:cubicBezTo>
                  <a:pt x="2633333" y="8000100"/>
                  <a:pt x="277864" y="7125428"/>
                  <a:pt x="0" y="4332158"/>
                </a:cubicBezTo>
                <a:close/>
              </a:path>
            </a:pathLst>
          </a:custGeom>
          <a:ln>
            <a:noFill/>
            <a:extLst>
              <a:ext uri="{C807C97D-BFC1-408E-A445-0C87EB9F89A2}">
                <ask:lineSketchStyleProps xmlns:ask="http://schemas.microsoft.com/office/drawing/2018/sketchyshapes" sd="1617256088">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4B59CFD-EDDF-56A3-F879-22D1A603F2DD}"/>
              </a:ext>
            </a:extLst>
          </p:cNvPr>
          <p:cNvSpPr txBox="1"/>
          <p:nvPr/>
        </p:nvSpPr>
        <p:spPr>
          <a:xfrm>
            <a:off x="7059004" y="784106"/>
            <a:ext cx="5576341" cy="1107996"/>
          </a:xfrm>
          <a:prstGeom prst="rect">
            <a:avLst/>
          </a:prstGeom>
          <a:noFill/>
        </p:spPr>
        <p:txBody>
          <a:bodyPr wrap="square" rtlCol="0">
            <a:prstTxWarp prst="textArchUp">
              <a:avLst/>
            </a:prstTxWarp>
            <a:spAutoFit/>
          </a:bodyPr>
          <a:lstStyle/>
          <a:p>
            <a:r>
              <a:rPr lang="en-US" sz="6600">
                <a:solidFill>
                  <a:srgbClr val="FF0000"/>
                </a:solidFill>
                <a:latin typeface="UTM Mother" panose="02040603050506020204" pitchFamily="18" charset="0"/>
              </a:rPr>
              <a:t>Hoạt động 1:</a:t>
            </a:r>
          </a:p>
        </p:txBody>
      </p:sp>
    </p:spTree>
    <p:extLst>
      <p:ext uri="{BB962C8B-B14F-4D97-AF65-F5344CB8AC3E}">
        <p14:creationId xmlns:p14="http://schemas.microsoft.com/office/powerpoint/2010/main" val="218535117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4" fill="hold" grpId="0" nodeType="withEffect">
                                  <p:stCondLst>
                                    <p:cond delay="7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DF000B-F8F2-A58A-8527-A186A53C79A3}"/>
              </a:ext>
            </a:extLst>
          </p:cNvPr>
          <p:cNvSpPr/>
          <p:nvPr/>
        </p:nvSpPr>
        <p:spPr>
          <a:xfrm>
            <a:off x="0" y="0"/>
            <a:ext cx="12192000" cy="6858000"/>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45B3D3BC-1064-805D-D7D6-00E3FA29B585}"/>
              </a:ext>
            </a:extLst>
          </p:cNvPr>
          <p:cNvSpPr/>
          <p:nvPr/>
        </p:nvSpPr>
        <p:spPr>
          <a:xfrm>
            <a:off x="0" y="221105"/>
            <a:ext cx="12192000" cy="6415790"/>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7BBF4FD-E467-C21B-A933-2403D8C19010}"/>
              </a:ext>
            </a:extLst>
          </p:cNvPr>
          <p:cNvSpPr txBox="1"/>
          <p:nvPr/>
        </p:nvSpPr>
        <p:spPr>
          <a:xfrm>
            <a:off x="915455" y="142776"/>
            <a:ext cx="11200420" cy="1323439"/>
          </a:xfrm>
          <a:prstGeom prst="rect">
            <a:avLst/>
          </a:prstGeom>
          <a:noFill/>
        </p:spPr>
        <p:txBody>
          <a:bodyPr wrap="square" rtlCol="0">
            <a:spAutoFit/>
          </a:bodyPr>
          <a:lstStyle/>
          <a:p>
            <a:r>
              <a:rPr lang="en-US" sz="8000" b="1">
                <a:solidFill>
                  <a:srgbClr val="0070C0"/>
                </a:solidFill>
                <a:latin typeface="#9Slide07 SVNBeachwood Sans" pitchFamily="2" charset="0"/>
              </a:rPr>
              <a:t>CÁC BƯỚC GIEO HẠT TRONG CHẬU</a:t>
            </a:r>
          </a:p>
        </p:txBody>
      </p:sp>
      <p:sp>
        <p:nvSpPr>
          <p:cNvPr id="9" name="TextBox 8">
            <a:extLst>
              <a:ext uri="{FF2B5EF4-FFF2-40B4-BE49-F238E27FC236}">
                <a16:creationId xmlns:a16="http://schemas.microsoft.com/office/drawing/2014/main" id="{D48E033A-1851-83B6-ECD2-6E9609316882}"/>
              </a:ext>
            </a:extLst>
          </p:cNvPr>
          <p:cNvSpPr txBox="1"/>
          <p:nvPr/>
        </p:nvSpPr>
        <p:spPr>
          <a:xfrm>
            <a:off x="915455" y="1711936"/>
            <a:ext cx="11416124" cy="1520416"/>
          </a:xfrm>
          <a:prstGeom prst="rect">
            <a:avLst/>
          </a:prstGeom>
          <a:noFill/>
        </p:spPr>
        <p:txBody>
          <a:bodyPr wrap="square" rtlCol="0">
            <a:spAutoFit/>
          </a:bodyPr>
          <a:lstStyle/>
          <a:p>
            <a:pPr>
              <a:lnSpc>
                <a:spcPct val="120000"/>
              </a:lnSpc>
            </a:pPr>
            <a:r>
              <a:rPr lang="en-US" sz="4000"/>
              <a:t>Em hãy đọc các thông tin trong bảng, tìm hiểu về các bước gieo hạt trong chậu.</a:t>
            </a:r>
          </a:p>
        </p:txBody>
      </p:sp>
      <p:cxnSp>
        <p:nvCxnSpPr>
          <p:cNvPr id="3" name="Straight Connector 2">
            <a:extLst>
              <a:ext uri="{FF2B5EF4-FFF2-40B4-BE49-F238E27FC236}">
                <a16:creationId xmlns:a16="http://schemas.microsoft.com/office/drawing/2014/main" id="{1A1C797C-C0F0-F006-3520-8A24DEE6BA67}"/>
              </a:ext>
            </a:extLst>
          </p:cNvPr>
          <p:cNvCxnSpPr/>
          <p:nvPr/>
        </p:nvCxnSpPr>
        <p:spPr>
          <a:xfrm>
            <a:off x="0" y="1682443"/>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0AE0BBAA-7688-FD8B-485B-CF71C5B7F71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65702" y1="42687" x2="65780" y2="43262"/>
                        <a14:foregroundMark x1="63475" y1="26241" x2="65540" y2="41492"/>
                        <a14:foregroundMark x1="62879" y1="42574" x2="64100" y2="44308"/>
                        <a14:foregroundMark x1="54255" y1="30319" x2="62599" y2="42176"/>
                        <a14:foregroundMark x1="60284" y1="32624" x2="63830" y2="41489"/>
                        <a14:foregroundMark x1="59157" y1="47552" x2="57270" y2="50000"/>
                        <a14:foregroundMark x1="63830" y1="41489" x2="62577" y2="43115"/>
                        <a14:foregroundMark x1="59355" y1="42897" x2="62057" y2="33688"/>
                        <a14:foregroundMark x1="57270" y1="50000" x2="57907" y2="47830"/>
                        <a14:foregroundMark x1="66305" y1="41390" x2="67730" y2="43972"/>
                        <a14:foregroundMark x1="62057" y1="33688" x2="65936" y2="40719"/>
                        <a14:foregroundMark x1="66318" y1="39972" x2="63475" y2="31915"/>
                        <a14:foregroundMark x1="67730" y1="43972" x2="66570" y2="40684"/>
                        <a14:foregroundMark x1="63475" y1="31915" x2="66386" y2="39839"/>
                        <a14:foregroundMark x1="51369" y1="22155" x2="51155" y2="21897"/>
                        <a14:foregroundMark x1="66252" y1="40102" x2="51373" y2="22160"/>
                        <a14:foregroundMark x1="46791" y1="50300" x2="47340" y2="51418"/>
                        <a14:foregroundMark x1="43722" y1="44055" x2="46413" y2="49531"/>
                        <a14:foregroundMark x1="48759" y1="37234" x2="54346" y2="44010"/>
                        <a14:foregroundMark x1="61818" y1="44474" x2="62057" y2="44681"/>
                        <a14:foregroundMark x1="46267" y1="30997" x2="59867" y2="42783"/>
                        <a14:foregroundMark x1="52837" y1="29433" x2="79610" y2="40957"/>
                        <a14:foregroundMark x1="64362" y1="25355" x2="71809" y2="38121"/>
                        <a14:foregroundMark x1="69858" y1="26596" x2="77305" y2="39007"/>
                        <a14:foregroundMark x1="72695" y1="45922" x2="72695" y2="45567"/>
                        <a14:foregroundMark x1="70390" y1="45922" x2="73227" y2="53723"/>
                        <a14:foregroundMark x1="67199" y1="49645" x2="67199" y2="51418"/>
                        <a14:foregroundMark x1="57092" y1="26596" x2="64362" y2="35461"/>
                        <a14:foregroundMark x1="44681" y1="30319" x2="44681" y2="30319"/>
                        <a14:foregroundMark x1="47872" y1="25355" x2="42730" y2="35816"/>
                        <a14:foregroundMark x1="47340" y1="25355" x2="47340" y2="25355"/>
                        <a14:foregroundMark x1="40957" y1="34929" x2="41489" y2="43617"/>
                        <a14:foregroundMark x1="58865" y1="35461" x2="66312" y2="53369"/>
                        <a14:foregroundMark x1="51596" y1="36702" x2="54255" y2="53723"/>
                        <a14:foregroundMark x1="61170" y1="44149" x2="64007" y2="56028"/>
                        <a14:foregroundMark x1="64007" y1="56028" x2="64007" y2="56028"/>
                        <a14:foregroundMark x1="65780" y1="41312" x2="72163" y2="47872"/>
                        <a14:foregroundMark x1="65248" y1="38121" x2="71277" y2="43262"/>
                        <a14:foregroundMark x1="55674" y1="45035" x2="57979" y2="48759"/>
                        <a14:foregroundMark x1="55674" y1="51950" x2="62589" y2="56560"/>
                        <a14:foregroundMark x1="48227" y1="46454" x2="51950" y2="51064"/>
                        <a14:backgroundMark x1="46986" y1="21986" x2="46986" y2="21986"/>
                        <a14:backgroundMark x1="47872" y1="19326" x2="45567" y2="22518"/>
                        <a14:backgroundMark x1="44149" y1="22518" x2="52482" y2="19326"/>
                        <a14:backgroundMark x1="52482" y1="19326" x2="52837" y2="18794"/>
                        <a14:backgroundMark x1="45567" y1="21986" x2="45932" y2="24469"/>
                        <a14:backgroundMark x1="44187" y1="25355" x2="44009" y2="26381"/>
                        <a14:backgroundMark x1="44681" y1="22518" x2="44187" y2="25355"/>
                        <a14:backgroundMark x1="40562" y1="33395" x2="38652" y2="32092"/>
                        <a14:backgroundMark x1="40940" y1="43651" x2="40957" y2="44149"/>
                        <a14:backgroundMark x1="40426" y1="28546" x2="40589" y2="33340"/>
                        <a14:backgroundMark x1="37956" y1="35255" x2="36348" y2="38121"/>
                        <a14:backgroundMark x1="40426" y1="30851" x2="38038" y2="35107"/>
                        <a14:backgroundMark x1="35461" y1="32092" x2="35461" y2="32092"/>
                      </a14:backgroundRemoval>
                    </a14:imgEffect>
                  </a14:imgLayer>
                </a14:imgProps>
              </a:ext>
              <a:ext uri="{28A0092B-C50C-407E-A947-70E740481C1C}">
                <a14:useLocalDpi xmlns:a14="http://schemas.microsoft.com/office/drawing/2010/main" val="0"/>
              </a:ext>
            </a:extLst>
          </a:blip>
          <a:srcRect l="10130" t="8251" r="9824" b="12162"/>
          <a:stretch/>
        </p:blipFill>
        <p:spPr bwMode="auto">
          <a:xfrm rot="20663483">
            <a:off x="-139468" y="1813285"/>
            <a:ext cx="1211324" cy="12043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Giáo Dục, Học Tập, Học Sinh, Kiến Thức, Học Nhóm, Tải hình PNG 187 -  Free.Vector6.com">
            <a:extLst>
              <a:ext uri="{FF2B5EF4-FFF2-40B4-BE49-F238E27FC236}">
                <a16:creationId xmlns:a16="http://schemas.microsoft.com/office/drawing/2014/main" id="{F4F333E4-3727-C873-5921-8DBDA2C1AF2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9596"/>
          <a:stretch/>
        </p:blipFill>
        <p:spPr bwMode="auto">
          <a:xfrm>
            <a:off x="1538982" y="2184030"/>
            <a:ext cx="6633664" cy="4452865"/>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EE7E389-4F02-9B2D-3EFF-B8E0D4229C61}"/>
              </a:ext>
            </a:extLst>
          </p:cNvPr>
          <p:cNvGrpSpPr/>
          <p:nvPr/>
        </p:nvGrpSpPr>
        <p:grpSpPr>
          <a:xfrm>
            <a:off x="8228791" y="3232352"/>
            <a:ext cx="4242367" cy="1978398"/>
            <a:chOff x="8196577" y="2706505"/>
            <a:chExt cx="4242367" cy="1978398"/>
          </a:xfrm>
        </p:grpSpPr>
        <p:sp>
          <p:nvSpPr>
            <p:cNvPr id="7" name="Speech Bubble: Rectangle with Corners Rounded 6">
              <a:extLst>
                <a:ext uri="{FF2B5EF4-FFF2-40B4-BE49-F238E27FC236}">
                  <a16:creationId xmlns:a16="http://schemas.microsoft.com/office/drawing/2014/main" id="{FF5F2724-25CE-9311-D1F7-E05C4A3A72DD}"/>
                </a:ext>
              </a:extLst>
            </p:cNvPr>
            <p:cNvSpPr/>
            <p:nvPr/>
          </p:nvSpPr>
          <p:spPr>
            <a:xfrm>
              <a:off x="8196577" y="2706505"/>
              <a:ext cx="3763980" cy="1978398"/>
            </a:xfrm>
            <a:prstGeom prst="wedgeRoundRectCallout">
              <a:avLst>
                <a:gd name="adj1" fmla="val -83865"/>
                <a:gd name="adj2" fmla="val 2540"/>
                <a:gd name="adj3" fmla="val 16667"/>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7E1C71F-2811-3A43-B8C1-4FDCDF577085}"/>
                </a:ext>
              </a:extLst>
            </p:cNvPr>
            <p:cNvSpPr txBox="1"/>
            <p:nvPr/>
          </p:nvSpPr>
          <p:spPr>
            <a:xfrm>
              <a:off x="8802663" y="2745911"/>
              <a:ext cx="3636281" cy="1938992"/>
            </a:xfrm>
            <a:prstGeom prst="rect">
              <a:avLst/>
            </a:prstGeom>
            <a:noFill/>
          </p:spPr>
          <p:txBody>
            <a:bodyPr wrap="square" rtlCol="0">
              <a:spAutoFit/>
            </a:bodyPr>
            <a:lstStyle/>
            <a:p>
              <a:r>
                <a:rPr lang="en-US" sz="6000">
                  <a:solidFill>
                    <a:srgbClr val="FF0000"/>
                  </a:solidFill>
                  <a:latin typeface="#9Slide05 SVNClementine" panose="020F0502020204030203" pitchFamily="34" charset="0"/>
                </a:rPr>
                <a:t>Thảo luận nhóm bốn</a:t>
              </a:r>
            </a:p>
          </p:txBody>
        </p:sp>
      </p:grpSp>
    </p:spTree>
    <p:extLst>
      <p:ext uri="{BB962C8B-B14F-4D97-AF65-F5344CB8AC3E}">
        <p14:creationId xmlns:p14="http://schemas.microsoft.com/office/powerpoint/2010/main" val="13965954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left)">
                                      <p:cBhvr>
                                        <p:cTn id="7" dur="500"/>
                                        <p:tgtEl>
                                          <p:spTgt spid="205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childTnLst>
                          </p:cTn>
                        </p:par>
                        <p:par>
                          <p:cTn id="11" fill="hold">
                            <p:stCondLst>
                              <p:cond delay="500"/>
                            </p:stCondLst>
                            <p:childTnLst>
                              <p:par>
                                <p:cTn id="12" presetID="53" presetClass="entr" presetSubtype="52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fltVal val="0.5"/>
                                          </p:val>
                                        </p:tav>
                                        <p:tav tm="100000">
                                          <p:val>
                                            <p:strVal val="#ppt_x"/>
                                          </p:val>
                                        </p:tav>
                                      </p:tavLst>
                                    </p:anim>
                                    <p:anim calcmode="lin" valueType="num">
                                      <p:cBhvr>
                                        <p:cTn id="18" dur="500" fill="hold"/>
                                        <p:tgtEl>
                                          <p:spTgt spid="11"/>
                                        </p:tgtEl>
                                        <p:attrNameLst>
                                          <p:attrName>ppt_y</p:attrName>
                                        </p:attrNameLst>
                                      </p:cBhvr>
                                      <p:tavLst>
                                        <p:tav tm="0">
                                          <p:val>
                                            <p:fltVal val="0.5"/>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B7E7A78-48D6-3127-2681-C32D67EF8A38}"/>
              </a:ext>
            </a:extLst>
          </p:cNvPr>
          <p:cNvSpPr/>
          <p:nvPr/>
        </p:nvSpPr>
        <p:spPr>
          <a:xfrm>
            <a:off x="7982465" y="3785430"/>
            <a:ext cx="4168078" cy="3072570"/>
          </a:xfrm>
          <a:prstGeom prst="rect">
            <a:avLst/>
          </a:pr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23066C0-21C4-A723-AA10-D353169E1270}"/>
              </a:ext>
            </a:extLst>
          </p:cNvPr>
          <p:cNvSpPr/>
          <p:nvPr/>
        </p:nvSpPr>
        <p:spPr>
          <a:xfrm>
            <a:off x="0" y="3785430"/>
            <a:ext cx="8016240" cy="307257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AFEDF34-3D15-22DB-42C3-43035425E90D}"/>
              </a:ext>
            </a:extLst>
          </p:cNvPr>
          <p:cNvSpPr/>
          <p:nvPr/>
        </p:nvSpPr>
        <p:spPr>
          <a:xfrm>
            <a:off x="8016241" y="1"/>
            <a:ext cx="4175760" cy="378543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B4FFDB4-A30E-6D86-6B8A-194D0FF9D215}"/>
              </a:ext>
            </a:extLst>
          </p:cNvPr>
          <p:cNvSpPr/>
          <p:nvPr/>
        </p:nvSpPr>
        <p:spPr>
          <a:xfrm>
            <a:off x="-37969" y="0"/>
            <a:ext cx="8065215" cy="378543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0BCA061-0800-0A9E-E101-8DB922831C82}"/>
              </a:ext>
            </a:extLst>
          </p:cNvPr>
          <p:cNvCxnSpPr>
            <a:cxnSpLocks/>
          </p:cNvCxnSpPr>
          <p:nvPr/>
        </p:nvCxnSpPr>
        <p:spPr>
          <a:xfrm flipH="1">
            <a:off x="8016240" y="0"/>
            <a:ext cx="11006" cy="685800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F86C5C7-C08F-D218-5365-AA62FAF3324E}"/>
              </a:ext>
            </a:extLst>
          </p:cNvPr>
          <p:cNvCxnSpPr>
            <a:cxnSpLocks/>
          </p:cNvCxnSpPr>
          <p:nvPr/>
        </p:nvCxnSpPr>
        <p:spPr>
          <a:xfrm>
            <a:off x="0" y="3785667"/>
            <a:ext cx="12192000"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7731324-D076-E2EE-BA27-93D87E9FE8D8}"/>
              </a:ext>
            </a:extLst>
          </p:cNvPr>
          <p:cNvSpPr txBox="1"/>
          <p:nvPr/>
        </p:nvSpPr>
        <p:spPr>
          <a:xfrm>
            <a:off x="665215" y="209844"/>
            <a:ext cx="6960133" cy="584775"/>
          </a:xfrm>
          <a:prstGeom prst="rect">
            <a:avLst/>
          </a:prstGeom>
          <a:solidFill>
            <a:schemeClr val="accent4">
              <a:lumMod val="40000"/>
              <a:lumOff val="60000"/>
            </a:schemeClr>
          </a:solidFill>
        </p:spPr>
        <p:txBody>
          <a:bodyPr wrap="square" rtlCol="0">
            <a:spAutoFit/>
          </a:bodyPr>
          <a:lstStyle/>
          <a:p>
            <a:r>
              <a:rPr lang="en-US" sz="3200" b="1"/>
              <a:t>Chuẩn bị vật liệu , vật dụng và dụng cụ:</a:t>
            </a:r>
          </a:p>
        </p:txBody>
      </p:sp>
      <p:sp>
        <p:nvSpPr>
          <p:cNvPr id="18" name="TextBox 17">
            <a:extLst>
              <a:ext uri="{FF2B5EF4-FFF2-40B4-BE49-F238E27FC236}">
                <a16:creationId xmlns:a16="http://schemas.microsoft.com/office/drawing/2014/main" id="{9BF6C84F-2603-76B2-5134-251433C3637B}"/>
              </a:ext>
            </a:extLst>
          </p:cNvPr>
          <p:cNvSpPr txBox="1"/>
          <p:nvPr/>
        </p:nvSpPr>
        <p:spPr>
          <a:xfrm>
            <a:off x="8174144" y="1524433"/>
            <a:ext cx="3870958" cy="1964512"/>
          </a:xfrm>
          <a:prstGeom prst="rect">
            <a:avLst/>
          </a:prstGeom>
          <a:noFill/>
        </p:spPr>
        <p:txBody>
          <a:bodyPr wrap="square" rtlCol="0">
            <a:spAutoFit/>
          </a:bodyPr>
          <a:lstStyle/>
          <a:p>
            <a:pPr algn="just">
              <a:lnSpc>
                <a:spcPct val="150000"/>
              </a:lnSpc>
            </a:pPr>
            <a:r>
              <a:rPr lang="en-US" sz="2800"/>
              <a:t>Cho giá thể vào chậu sao cho thấp hơn miệng chậu khoảng 2cm – 5cm.</a:t>
            </a:r>
          </a:p>
        </p:txBody>
      </p:sp>
      <p:sp>
        <p:nvSpPr>
          <p:cNvPr id="23" name="TextBox 22">
            <a:extLst>
              <a:ext uri="{FF2B5EF4-FFF2-40B4-BE49-F238E27FC236}">
                <a16:creationId xmlns:a16="http://schemas.microsoft.com/office/drawing/2014/main" id="{B4AB8ACB-8C69-7655-2EA7-02309E3E00E2}"/>
              </a:ext>
            </a:extLst>
          </p:cNvPr>
          <p:cNvSpPr txBox="1"/>
          <p:nvPr/>
        </p:nvSpPr>
        <p:spPr>
          <a:xfrm>
            <a:off x="8202980" y="971144"/>
            <a:ext cx="3859952" cy="584775"/>
          </a:xfrm>
          <a:prstGeom prst="rect">
            <a:avLst/>
          </a:prstGeom>
          <a:solidFill>
            <a:srgbClr val="FF7C80"/>
          </a:solidFill>
        </p:spPr>
        <p:txBody>
          <a:bodyPr wrap="square" rtlCol="0">
            <a:spAutoFit/>
          </a:bodyPr>
          <a:lstStyle/>
          <a:p>
            <a:r>
              <a:rPr lang="en-US" sz="3200" b="1"/>
              <a:t>Cho giá thể vào chậu:</a:t>
            </a:r>
          </a:p>
        </p:txBody>
      </p:sp>
      <p:sp>
        <p:nvSpPr>
          <p:cNvPr id="24" name="TextBox 23">
            <a:extLst>
              <a:ext uri="{FF2B5EF4-FFF2-40B4-BE49-F238E27FC236}">
                <a16:creationId xmlns:a16="http://schemas.microsoft.com/office/drawing/2014/main" id="{4C3F2A4D-4122-CCA9-1599-4F7909B0288C}"/>
              </a:ext>
            </a:extLst>
          </p:cNvPr>
          <p:cNvSpPr txBox="1"/>
          <p:nvPr/>
        </p:nvSpPr>
        <p:spPr>
          <a:xfrm>
            <a:off x="41457" y="971144"/>
            <a:ext cx="8441461" cy="2643159"/>
          </a:xfrm>
          <a:prstGeom prst="rect">
            <a:avLst/>
          </a:prstGeom>
          <a:noFill/>
        </p:spPr>
        <p:txBody>
          <a:bodyPr wrap="square" rtlCol="0">
            <a:spAutoFit/>
          </a:bodyPr>
          <a:lstStyle/>
          <a:p>
            <a:pPr marL="285750" indent="-285750">
              <a:lnSpc>
                <a:spcPct val="120000"/>
              </a:lnSpc>
              <a:buFontTx/>
              <a:buChar char="-"/>
            </a:pPr>
            <a:r>
              <a:rPr lang="en-US" sz="2800"/>
              <a:t>Hạt giống đã được ngâm, ủ đến khi nứt vỏ hoặc nhú mầm.</a:t>
            </a:r>
          </a:p>
          <a:p>
            <a:pPr marL="285750" indent="-285750">
              <a:lnSpc>
                <a:spcPct val="120000"/>
              </a:lnSpc>
              <a:buFontTx/>
              <a:buChar char="-"/>
            </a:pPr>
            <a:r>
              <a:rPr lang="en-US" sz="2800"/>
              <a:t>Chậu trồng có lỗ thoát nước và đĩa lót bên dưới.</a:t>
            </a:r>
          </a:p>
          <a:p>
            <a:pPr marL="285750" indent="-285750">
              <a:lnSpc>
                <a:spcPct val="120000"/>
              </a:lnSpc>
              <a:buFontTx/>
              <a:buChar char="-"/>
            </a:pPr>
            <a:r>
              <a:rPr lang="en-US" sz="2800"/>
              <a:t>Giá thể phù hợp cho hạt giống nảy mầm.</a:t>
            </a:r>
          </a:p>
          <a:p>
            <a:pPr marL="285750" indent="-285750">
              <a:lnSpc>
                <a:spcPct val="120000"/>
              </a:lnSpc>
              <a:buFontTx/>
              <a:buChar char="-"/>
            </a:pPr>
            <a:r>
              <a:rPr lang="en-US" sz="2800"/>
              <a:t>Xẻng nhỏ, găng tay làm vườn, chĩa ba, bình tưới cây.</a:t>
            </a:r>
          </a:p>
        </p:txBody>
      </p:sp>
      <p:sp>
        <p:nvSpPr>
          <p:cNvPr id="25" name="TextBox 24">
            <a:extLst>
              <a:ext uri="{FF2B5EF4-FFF2-40B4-BE49-F238E27FC236}">
                <a16:creationId xmlns:a16="http://schemas.microsoft.com/office/drawing/2014/main" id="{6338A1BB-AEB0-F9B0-D825-AF9C5A5E518C}"/>
              </a:ext>
            </a:extLst>
          </p:cNvPr>
          <p:cNvSpPr txBox="1"/>
          <p:nvPr/>
        </p:nvSpPr>
        <p:spPr>
          <a:xfrm>
            <a:off x="1643069" y="3938388"/>
            <a:ext cx="5004424" cy="584775"/>
          </a:xfrm>
          <a:prstGeom prst="rect">
            <a:avLst/>
          </a:prstGeom>
          <a:solidFill>
            <a:schemeClr val="accent5">
              <a:lumMod val="60000"/>
              <a:lumOff val="40000"/>
            </a:schemeClr>
          </a:solidFill>
        </p:spPr>
        <p:txBody>
          <a:bodyPr wrap="square" rtlCol="0">
            <a:spAutoFit/>
          </a:bodyPr>
          <a:lstStyle/>
          <a:p>
            <a:pPr algn="ctr"/>
            <a:r>
              <a:rPr lang="en-US" sz="3200" b="1"/>
              <a:t>Gieo hạt giống vào chậu:</a:t>
            </a:r>
          </a:p>
        </p:txBody>
      </p:sp>
      <p:sp>
        <p:nvSpPr>
          <p:cNvPr id="26" name="TextBox 25">
            <a:extLst>
              <a:ext uri="{FF2B5EF4-FFF2-40B4-BE49-F238E27FC236}">
                <a16:creationId xmlns:a16="http://schemas.microsoft.com/office/drawing/2014/main" id="{B9B58288-1E5D-3B35-168C-ECDEA18A6469}"/>
              </a:ext>
            </a:extLst>
          </p:cNvPr>
          <p:cNvSpPr txBox="1"/>
          <p:nvPr/>
        </p:nvSpPr>
        <p:spPr>
          <a:xfrm>
            <a:off x="41457" y="4676118"/>
            <a:ext cx="8016240" cy="2126095"/>
          </a:xfrm>
          <a:prstGeom prst="rect">
            <a:avLst/>
          </a:prstGeom>
          <a:noFill/>
        </p:spPr>
        <p:txBody>
          <a:bodyPr wrap="square" rtlCol="0">
            <a:spAutoFit/>
          </a:bodyPr>
          <a:lstStyle/>
          <a:p>
            <a:pPr marL="285750" indent="-285750" algn="just">
              <a:lnSpc>
                <a:spcPct val="120000"/>
              </a:lnSpc>
              <a:buFontTx/>
              <a:buChar char="-"/>
            </a:pPr>
            <a:r>
              <a:rPr lang="en-US" sz="2800"/>
              <a:t>Tạo các lỗ cách đều nhau trên bề mặt giá thể; cho hạt giống vào lỗ đã tạo (một số hạt giống có thể gieo vãi đều nhau trên mặt giá thể).</a:t>
            </a:r>
          </a:p>
          <a:p>
            <a:pPr marL="285750" indent="-285750" algn="just">
              <a:lnSpc>
                <a:spcPct val="120000"/>
              </a:lnSpc>
              <a:buFontTx/>
              <a:buChar char="-"/>
            </a:pPr>
            <a:r>
              <a:rPr lang="en-US" sz="2800"/>
              <a:t>Phủ lên hạt một lớp giá thể mỏng sau khi gieo hạt.</a:t>
            </a:r>
          </a:p>
        </p:txBody>
      </p:sp>
      <p:sp>
        <p:nvSpPr>
          <p:cNvPr id="28" name="TextBox 27">
            <a:extLst>
              <a:ext uri="{FF2B5EF4-FFF2-40B4-BE49-F238E27FC236}">
                <a16:creationId xmlns:a16="http://schemas.microsoft.com/office/drawing/2014/main" id="{CD660CF6-DB59-CB0E-D519-49C661177AA9}"/>
              </a:ext>
            </a:extLst>
          </p:cNvPr>
          <p:cNvSpPr txBox="1"/>
          <p:nvPr/>
        </p:nvSpPr>
        <p:spPr>
          <a:xfrm>
            <a:off x="8220660" y="4966140"/>
            <a:ext cx="3870958" cy="1318181"/>
          </a:xfrm>
          <a:prstGeom prst="rect">
            <a:avLst/>
          </a:prstGeom>
          <a:noFill/>
        </p:spPr>
        <p:txBody>
          <a:bodyPr wrap="square" rtlCol="0">
            <a:spAutoFit/>
          </a:bodyPr>
          <a:lstStyle/>
          <a:p>
            <a:pPr algn="just">
              <a:lnSpc>
                <a:spcPct val="150000"/>
              </a:lnSpc>
            </a:pPr>
            <a:r>
              <a:rPr lang="en-US" sz="2800"/>
              <a:t>Dùng bình tưới cây tưới nước đủ ấm lên giá thể.</a:t>
            </a:r>
          </a:p>
        </p:txBody>
      </p:sp>
      <p:sp>
        <p:nvSpPr>
          <p:cNvPr id="29" name="TextBox 28">
            <a:extLst>
              <a:ext uri="{FF2B5EF4-FFF2-40B4-BE49-F238E27FC236}">
                <a16:creationId xmlns:a16="http://schemas.microsoft.com/office/drawing/2014/main" id="{98700E5D-3C59-FDBA-780E-6AC85603F9B3}"/>
              </a:ext>
            </a:extLst>
          </p:cNvPr>
          <p:cNvSpPr txBox="1"/>
          <p:nvPr/>
        </p:nvSpPr>
        <p:spPr>
          <a:xfrm>
            <a:off x="8978253" y="3934170"/>
            <a:ext cx="2355773" cy="584774"/>
          </a:xfrm>
          <a:prstGeom prst="rect">
            <a:avLst/>
          </a:prstGeom>
          <a:solidFill>
            <a:srgbClr val="66FF66"/>
          </a:solidFill>
        </p:spPr>
        <p:txBody>
          <a:bodyPr wrap="square" rtlCol="0">
            <a:spAutoFit/>
          </a:bodyPr>
          <a:lstStyle/>
          <a:p>
            <a:pPr algn="ctr"/>
            <a:r>
              <a:rPr lang="en-US" sz="3200" b="1"/>
              <a:t>Tưới nước:</a:t>
            </a:r>
          </a:p>
        </p:txBody>
      </p:sp>
      <p:pic>
        <p:nvPicPr>
          <p:cNvPr id="1026" name="Picture 2">
            <a:extLst>
              <a:ext uri="{FF2B5EF4-FFF2-40B4-BE49-F238E27FC236}">
                <a16:creationId xmlns:a16="http://schemas.microsoft.com/office/drawing/2014/main" id="{54D5CF26-347B-E11F-A14D-7868E3756B3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949" b="96193" l="9947" r="89876">
                        <a14:foregroundMark x1="62345" y1="5076" x2="62345" y2="5076"/>
                        <a14:foregroundMark x1="61279" y1="12310" x2="57194" y2="25635"/>
                        <a14:foregroundMark x1="61279" y1="96193" x2="61279" y2="96193"/>
                        <a14:foregroundMark x1="52220" y1="91117" x2="45648" y2="74619"/>
                      </a14:backgroundRemoval>
                    </a14:imgEffect>
                  </a14:imgLayer>
                </a14:imgProps>
              </a:ext>
              <a:ext uri="{28A0092B-C50C-407E-A947-70E740481C1C}">
                <a14:useLocalDpi xmlns:a14="http://schemas.microsoft.com/office/drawing/2010/main" val="0"/>
              </a:ext>
            </a:extLst>
          </a:blip>
          <a:srcRect/>
          <a:stretch>
            <a:fillRect/>
          </a:stretch>
        </p:blipFill>
        <p:spPr bwMode="auto">
          <a:xfrm>
            <a:off x="-37969" y="0"/>
            <a:ext cx="804021" cy="1125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9A919C9-779C-37D9-0FA4-802F3BF6C74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426" b="95558" l="6750" r="96803">
                        <a14:foregroundMark x1="62345" y1="5076" x2="62345" y2="5076"/>
                        <a14:foregroundMark x1="64298" y1="5457" x2="77975" y2="25254"/>
                        <a14:foregroundMark x1="84902" y1="20178" x2="97158" y2="36041"/>
                        <a14:foregroundMark x1="57726" y1="95178" x2="60213" y2="84010"/>
                        <a14:foregroundMark x1="8881" y1="78934" x2="6750" y2="84264"/>
                        <a14:foregroundMark x1="58259" y1="3553" x2="58259" y2="3553"/>
                        <a14:foregroundMark x1="53108" y1="95558" x2="87211" y2="88452"/>
                        <a14:foregroundMark x1="87211" y1="88452" x2="91474" y2="79442"/>
                        <a14:foregroundMark x1="91474" y1="79442" x2="91474" y2="77792"/>
                      </a14:backgroundRemoval>
                    </a14:imgEffect>
                  </a14:imgLayer>
                </a14:imgProps>
              </a:ext>
              <a:ext uri="{28A0092B-C50C-407E-A947-70E740481C1C}">
                <a14:useLocalDpi xmlns:a14="http://schemas.microsoft.com/office/drawing/2010/main" val="0"/>
              </a:ext>
            </a:extLst>
          </a:blip>
          <a:srcRect/>
          <a:stretch>
            <a:fillRect/>
          </a:stretch>
        </p:blipFill>
        <p:spPr bwMode="auto">
          <a:xfrm>
            <a:off x="8068495" y="46125"/>
            <a:ext cx="737985" cy="10330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750BDAB-7767-C507-266D-DF5B265CB66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73" b="94416" l="4263" r="95915">
                        <a14:foregroundMark x1="53641" y1="3553" x2="58792" y2="20558"/>
                        <a14:foregroundMark x1="7815" y1="21574" x2="18828" y2="30330"/>
                        <a14:foregroundMark x1="63233" y1="20939" x2="84902" y2="34645"/>
                        <a14:foregroundMark x1="76377" y1="18401" x2="74956" y2="34898"/>
                        <a14:foregroundMark x1="95560" y1="51904" x2="96092" y2="65228"/>
                        <a14:foregroundMark x1="4263" y1="70685" x2="11901" y2="82868"/>
                        <a14:foregroundMark x1="20959" y1="91117" x2="59325" y2="94416"/>
                      </a14:backgroundRemoval>
                    </a14:imgEffect>
                  </a14:imgLayer>
                </a14:imgProps>
              </a:ext>
              <a:ext uri="{28A0092B-C50C-407E-A947-70E740481C1C}">
                <a14:useLocalDpi xmlns:a14="http://schemas.microsoft.com/office/drawing/2010/main" val="0"/>
              </a:ext>
            </a:extLst>
          </a:blip>
          <a:srcRect/>
          <a:stretch>
            <a:fillRect/>
          </a:stretch>
        </p:blipFill>
        <p:spPr bwMode="auto">
          <a:xfrm>
            <a:off x="1011296" y="3710805"/>
            <a:ext cx="736857" cy="10315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2214EEE-D977-2D19-282C-46C5F138003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569" b="97335" l="3020" r="94139">
                        <a14:foregroundMark x1="72824" y1="4695" x2="80462" y2="18020"/>
                        <a14:foregroundMark x1="94139" y1="62310" x2="94139" y2="62310"/>
                        <a14:foregroundMark x1="60213" y1="27792" x2="60746" y2="38579"/>
                        <a14:foregroundMark x1="77975" y1="33883" x2="83481" y2="43909"/>
                        <a14:foregroundMark x1="74423" y1="38959" x2="76909" y2="47208"/>
                        <a14:foregroundMark x1="45648" y1="62690" x2="60213" y2="64467"/>
                        <a14:foregroundMark x1="24512" y1="38959" x2="34458" y2="45812"/>
                        <a14:foregroundMark x1="28419" y1="39340" x2="38011" y2="41751"/>
                        <a14:foregroundMark x1="3197" y1="60533" x2="33570" y2="69162"/>
                        <a14:foregroundMark x1="64831" y1="97335" x2="68917" y2="85787"/>
                      </a14:backgroundRemoval>
                    </a14:imgEffect>
                  </a14:imgLayer>
                </a14:imgProps>
              </a:ext>
              <a:ext uri="{28A0092B-C50C-407E-A947-70E740481C1C}">
                <a14:useLocalDpi xmlns:a14="http://schemas.microsoft.com/office/drawing/2010/main" val="0"/>
              </a:ext>
            </a:extLst>
          </a:blip>
          <a:srcRect/>
          <a:stretch>
            <a:fillRect/>
          </a:stretch>
        </p:blipFill>
        <p:spPr bwMode="auto">
          <a:xfrm>
            <a:off x="8215427" y="3763961"/>
            <a:ext cx="762826" cy="1067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15469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subTnLst>
                                    <p:audio>
                                      <p:cMediaNode>
                                        <p:cTn display="0" masterRel="sameClick">
                                          <p:stCondLst>
                                            <p:cond evt="begin" delay="0">
                                              <p:tn val="8"/>
                                            </p:cond>
                                          </p:stCondLst>
                                          <p:endCondLst>
                                            <p:cond evt="onStopAudio" delay="0">
                                              <p:tgtEl>
                                                <p:sldTgt/>
                                              </p:tgtEl>
                                            </p:cond>
                                          </p:endCondLst>
                                        </p:cTn>
                                        <p:tgtEl>
                                          <p:sndTgt r:embed="rId2" name="click.wav"/>
                                        </p:tgtEl>
                                      </p:cMediaNode>
                                    </p:audio>
                                  </p:sub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wipe(left)">
                                      <p:cBhvr>
                                        <p:cTn id="21" dur="500"/>
                                        <p:tgtEl>
                                          <p:spTgt spid="1028"/>
                                        </p:tgtEl>
                                      </p:cBhvr>
                                    </p:animEffec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par>
                                <p:cTn id="22" presetID="22" presetClass="entr" presetSubtype="8"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30"/>
                                        </p:tgtEl>
                                        <p:attrNameLst>
                                          <p:attrName>style.visibility</p:attrName>
                                        </p:attrNameLst>
                                      </p:cBhvr>
                                      <p:to>
                                        <p:strVal val="visible"/>
                                      </p:to>
                                    </p:set>
                                    <p:animEffect transition="in" filter="wipe(left)">
                                      <p:cBhvr>
                                        <p:cTn id="35" dur="500"/>
                                        <p:tgtEl>
                                          <p:spTgt spid="1030"/>
                                        </p:tgtEl>
                                      </p:cBhvr>
                                    </p:animEffec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6" presetID="22" presetClass="entr" presetSubtype="8"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par>
                          <p:cTn id="39" fill="hold">
                            <p:stCondLst>
                              <p:cond delay="500"/>
                            </p:stCondLst>
                            <p:childTnLst>
                              <p:par>
                                <p:cTn id="40" presetID="53" presetClass="entr" presetSubtype="16"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032"/>
                                        </p:tgtEl>
                                        <p:attrNameLst>
                                          <p:attrName>style.visibility</p:attrName>
                                        </p:attrNameLst>
                                      </p:cBhvr>
                                      <p:to>
                                        <p:strVal val="visible"/>
                                      </p:to>
                                    </p:set>
                                    <p:animEffect transition="in" filter="wipe(left)">
                                      <p:cBhvr>
                                        <p:cTn id="49" dur="500"/>
                                        <p:tgtEl>
                                          <p:spTgt spid="1032"/>
                                        </p:tgtEl>
                                      </p:cBhvr>
                                    </p:animEffec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0" presetID="22" presetClass="entr" presetSubtype="8"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fltVal val="0"/>
                                          </p:val>
                                        </p:tav>
                                        <p:tav tm="100000">
                                          <p:val>
                                            <p:strVal val="#ppt_h"/>
                                          </p:val>
                                        </p:tav>
                                      </p:tavLst>
                                    </p:anim>
                                    <p:animEffect transition="in" filter="fade">
                                      <p:cBhvr>
                                        <p:cTn id="5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3" grpId="0" animBg="1"/>
      <p:bldP spid="24" grpId="0"/>
      <p:bldP spid="25" grpId="0" animBg="1"/>
      <p:bldP spid="26" grpId="0"/>
      <p:bldP spid="28" grpId="0"/>
      <p:bldP spid="2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830</TotalTime>
  <Words>1392</Words>
  <Application>Microsoft Office PowerPoint</Application>
  <PresentationFormat>Widescreen</PresentationFormat>
  <Paragraphs>199</Paragraphs>
  <Slides>38</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38</vt:i4>
      </vt:variant>
    </vt:vector>
  </HeadingPairs>
  <TitlesOfParts>
    <vt:vector size="54" baseType="lpstr">
      <vt:lpstr>LNTH-LuoLuoNotangYuanTi 1</vt:lpstr>
      <vt:lpstr>#9Slide05 SVNClementine</vt:lpstr>
      <vt:lpstr>#9Slide07 SVNBeachwood Sans</vt:lpstr>
      <vt:lpstr>#9Slide07 SVNRevolution</vt:lpstr>
      <vt:lpstr>Arial</vt:lpstr>
      <vt:lpstr>Calibri</vt:lpstr>
      <vt:lpstr>Calibri Light</vt:lpstr>
      <vt:lpstr>Cambria Math</vt:lpstr>
      <vt:lpstr>SVN-Apple</vt:lpstr>
      <vt:lpstr>SVN-Gretoon</vt:lpstr>
      <vt:lpstr>SVN-Poky's</vt:lpstr>
      <vt:lpstr>UTM Edwardian</vt:lpstr>
      <vt:lpstr>UTM Flamenco</vt:lpstr>
      <vt:lpstr>UTM Mother</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CHIA SẺ TRƯỚC LỚP</vt:lpstr>
      <vt:lpstr>PowerPoint Presentation</vt:lpstr>
      <vt:lpstr>KẾT LUẬN</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CHIA SẺ TRƯỚC LỚP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ANH DUONG</dc:creator>
  <cp:lastModifiedBy>NGUYEN THI ANH DUONG</cp:lastModifiedBy>
  <cp:revision>33</cp:revision>
  <dcterms:created xsi:type="dcterms:W3CDTF">2023-07-08T01:13:32Z</dcterms:created>
  <dcterms:modified xsi:type="dcterms:W3CDTF">2023-07-19T15:27:08Z</dcterms:modified>
</cp:coreProperties>
</file>